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93" r:id="rId4"/>
    <p:sldId id="296" r:id="rId5"/>
    <p:sldId id="295" r:id="rId6"/>
    <p:sldId id="294" r:id="rId7"/>
    <p:sldId id="297" r:id="rId8"/>
    <p:sldId id="290" r:id="rId9"/>
    <p:sldId id="292" r:id="rId10"/>
    <p:sldId id="291" r:id="rId11"/>
    <p:sldId id="298" r:id="rId12"/>
    <p:sldId id="299" r:id="rId13"/>
    <p:sldId id="300" r:id="rId14"/>
    <p:sldId id="301" r:id="rId15"/>
    <p:sldId id="303" r:id="rId16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955"/>
    <a:srgbClr val="E1E418"/>
    <a:srgbClr val="92D050"/>
    <a:srgbClr val="4472C4"/>
    <a:srgbClr val="F8CBAD"/>
    <a:srgbClr val="FFE181"/>
    <a:srgbClr val="C5D3ED"/>
    <a:srgbClr val="CEC9B6"/>
    <a:srgbClr val="ACAAA4"/>
    <a:srgbClr val="C8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50" autoAdjust="0"/>
  </p:normalViewPr>
  <p:slideViewPr>
    <p:cSldViewPr snapToGrid="0" showGuides="1">
      <p:cViewPr varScale="1">
        <p:scale>
          <a:sx n="106" d="100"/>
          <a:sy n="106" d="100"/>
        </p:scale>
        <p:origin x="144" y="108"/>
      </p:cViewPr>
      <p:guideLst>
        <p:guide orient="horz" pos="73"/>
        <p:guide pos="5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220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5EC70-1CE3-42F3-808E-4760BE9DD80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F88ACB-7D53-4E36-BB75-BA430F50B98B}">
      <dgm:prSet phldrT="[Text]" custT="1"/>
      <dgm:spPr>
        <a:gradFill flip="none" rotWithShape="1">
          <a:gsLst>
            <a:gs pos="0">
              <a:srgbClr val="92D050"/>
            </a:gs>
            <a:gs pos="100000">
              <a:srgbClr val="4472C4"/>
            </a:gs>
          </a:gsLst>
          <a:lin ang="0" scaled="0"/>
          <a:tileRect/>
        </a:gradFill>
      </dgm:spPr>
      <dgm:t>
        <a:bodyPr/>
        <a:lstStyle/>
        <a:p>
          <a:r>
            <a:rPr lang="de-DE" sz="1800" dirty="0"/>
            <a:t>Auswahl an aktuellen Praktikumsbetrieben</a:t>
          </a:r>
        </a:p>
        <a:p>
          <a:endParaRPr lang="de-DE" sz="1400" dirty="0"/>
        </a:p>
        <a:p>
          <a:r>
            <a:rPr lang="de-DE" sz="1400" b="1" i="1" dirty="0"/>
            <a:t>Grundsätzliche sind alle Betriebe möglich, die in einer der beiden Fachrichtungen einschlägige Ausbildungen anbieten</a:t>
          </a:r>
        </a:p>
      </dgm:t>
    </dgm:pt>
    <dgm:pt modelId="{73B636D8-B786-4CB9-B733-E479BBCE49CE}" type="parTrans" cxnId="{FBA17268-E7CF-4C2D-B1A8-8F26EB9F8056}">
      <dgm:prSet/>
      <dgm:spPr/>
      <dgm:t>
        <a:bodyPr/>
        <a:lstStyle/>
        <a:p>
          <a:endParaRPr lang="de-DE" sz="1200"/>
        </a:p>
      </dgm:t>
    </dgm:pt>
    <dgm:pt modelId="{D59B379D-1FCE-42A2-90B2-E1413E9F167A}" type="sibTrans" cxnId="{FBA17268-E7CF-4C2D-B1A8-8F26EB9F8056}">
      <dgm:prSet/>
      <dgm:spPr/>
      <dgm:t>
        <a:bodyPr/>
        <a:lstStyle/>
        <a:p>
          <a:endParaRPr lang="de-DE" sz="1200"/>
        </a:p>
      </dgm:t>
    </dgm:pt>
    <dgm:pt modelId="{E2B8732D-6648-42FB-A10D-047703468752}">
      <dgm:prSet phldrT="[Text]" custT="1"/>
      <dgm:spPr/>
      <dgm:t>
        <a:bodyPr/>
        <a:lstStyle/>
        <a:p>
          <a:r>
            <a:rPr lang="de-DE" sz="1200" smtClean="0"/>
            <a:t>Bioscientia</a:t>
          </a:r>
          <a:endParaRPr lang="de-DE" sz="1200" dirty="0"/>
        </a:p>
      </dgm:t>
    </dgm:pt>
    <dgm:pt modelId="{34AB6E22-B841-4802-B237-75B99756E071}" type="parTrans" cxnId="{48D781BA-D1B6-4DAB-912E-3B72A9517BC3}">
      <dgm:prSet custT="1"/>
      <dgm:spPr/>
      <dgm:t>
        <a:bodyPr/>
        <a:lstStyle/>
        <a:p>
          <a:endParaRPr lang="de-DE" sz="1200"/>
        </a:p>
      </dgm:t>
    </dgm:pt>
    <dgm:pt modelId="{D6A6711B-E49A-4B5E-B1C1-19D107E8CF08}" type="sibTrans" cxnId="{48D781BA-D1B6-4DAB-912E-3B72A9517BC3}">
      <dgm:prSet/>
      <dgm:spPr/>
      <dgm:t>
        <a:bodyPr/>
        <a:lstStyle/>
        <a:p>
          <a:endParaRPr lang="de-DE" sz="1200"/>
        </a:p>
      </dgm:t>
    </dgm:pt>
    <dgm:pt modelId="{BE256D66-74B1-4E96-B1D5-6ED4C0DF4768}">
      <dgm:prSet phldrT="[Text]" custT="1"/>
      <dgm:spPr/>
      <dgm:t>
        <a:bodyPr/>
        <a:lstStyle/>
        <a:p>
          <a:r>
            <a:rPr lang="de-DE" sz="1200" dirty="0"/>
            <a:t>Radio Antenne Bad Kreuznach</a:t>
          </a:r>
        </a:p>
      </dgm:t>
    </dgm:pt>
    <dgm:pt modelId="{034CA893-9A71-4302-84FE-44CFCE3CA243}" type="parTrans" cxnId="{A9CADA8B-ADCE-4AB4-8DF4-3C919F88E928}">
      <dgm:prSet custT="1"/>
      <dgm:spPr/>
      <dgm:t>
        <a:bodyPr/>
        <a:lstStyle/>
        <a:p>
          <a:endParaRPr lang="de-DE" sz="1200"/>
        </a:p>
      </dgm:t>
    </dgm:pt>
    <dgm:pt modelId="{8C5EFB43-A034-41C1-8208-68441F84E0F7}" type="sibTrans" cxnId="{A9CADA8B-ADCE-4AB4-8DF4-3C919F88E928}">
      <dgm:prSet/>
      <dgm:spPr/>
      <dgm:t>
        <a:bodyPr/>
        <a:lstStyle/>
        <a:p>
          <a:endParaRPr lang="de-DE" sz="1200"/>
        </a:p>
      </dgm:t>
    </dgm:pt>
    <dgm:pt modelId="{65114B47-4759-4FC3-9800-2CBFD6542E77}">
      <dgm:prSet phldrT="[Text]" custT="1"/>
      <dgm:spPr/>
      <dgm:t>
        <a:bodyPr/>
        <a:lstStyle/>
        <a:p>
          <a:r>
            <a:rPr lang="de-DE" sz="1200" dirty="0"/>
            <a:t>Auto Pieroth und Autohaus Ingelheim</a:t>
          </a:r>
        </a:p>
      </dgm:t>
    </dgm:pt>
    <dgm:pt modelId="{16BD204B-5D60-4068-95B6-23C8E002EC17}" type="parTrans" cxnId="{F499B400-1051-4A0E-9CC7-2777785F0526}">
      <dgm:prSet custT="1"/>
      <dgm:spPr/>
      <dgm:t>
        <a:bodyPr/>
        <a:lstStyle/>
        <a:p>
          <a:endParaRPr lang="de-DE" sz="1200"/>
        </a:p>
      </dgm:t>
    </dgm:pt>
    <dgm:pt modelId="{BAADB172-1F8B-466E-B598-27C5C00D56C6}" type="sibTrans" cxnId="{F499B400-1051-4A0E-9CC7-2777785F0526}">
      <dgm:prSet/>
      <dgm:spPr/>
      <dgm:t>
        <a:bodyPr/>
        <a:lstStyle/>
        <a:p>
          <a:endParaRPr lang="de-DE" sz="1200"/>
        </a:p>
      </dgm:t>
    </dgm:pt>
    <dgm:pt modelId="{5DEBB319-7C16-400A-AE80-C047B13353C6}">
      <dgm:prSet phldrT="[Text]" custT="1"/>
      <dgm:spPr/>
      <dgm:t>
        <a:bodyPr/>
        <a:lstStyle/>
        <a:p>
          <a:r>
            <a:rPr lang="de-DE" sz="1200" dirty="0"/>
            <a:t>Boehringer Ingelheim</a:t>
          </a:r>
        </a:p>
      </dgm:t>
    </dgm:pt>
    <dgm:pt modelId="{8C5082B3-CF66-4B9D-B95E-55EC702999B8}" type="parTrans" cxnId="{0734F071-3C57-412A-A75B-C335887763D4}">
      <dgm:prSet custT="1"/>
      <dgm:spPr/>
      <dgm:t>
        <a:bodyPr/>
        <a:lstStyle/>
        <a:p>
          <a:endParaRPr lang="de-DE" sz="1200"/>
        </a:p>
      </dgm:t>
    </dgm:pt>
    <dgm:pt modelId="{E1414153-2DAA-4DFD-8DBA-407FC6438307}" type="sibTrans" cxnId="{0734F071-3C57-412A-A75B-C335887763D4}">
      <dgm:prSet/>
      <dgm:spPr/>
      <dgm:t>
        <a:bodyPr/>
        <a:lstStyle/>
        <a:p>
          <a:endParaRPr lang="de-DE" sz="1200"/>
        </a:p>
      </dgm:t>
    </dgm:pt>
    <dgm:pt modelId="{A6B1E1FF-9C70-4762-AB25-C2C45CAE1A7D}">
      <dgm:prSet custT="1"/>
      <dgm:spPr/>
      <dgm:t>
        <a:bodyPr/>
        <a:lstStyle/>
        <a:p>
          <a:r>
            <a:rPr lang="de-DE" sz="1200" dirty="0"/>
            <a:t>Deutsche Bank und Volksbank</a:t>
          </a:r>
        </a:p>
      </dgm:t>
    </dgm:pt>
    <dgm:pt modelId="{536A31F0-8DE3-45AD-BBCF-E46187698564}" type="parTrans" cxnId="{5A4BB0E8-27EB-40A2-BB3C-E19B51C62252}">
      <dgm:prSet custT="1"/>
      <dgm:spPr/>
      <dgm:t>
        <a:bodyPr/>
        <a:lstStyle/>
        <a:p>
          <a:endParaRPr lang="de-DE" sz="1200"/>
        </a:p>
      </dgm:t>
    </dgm:pt>
    <dgm:pt modelId="{90BB646E-1BD1-413D-A3B2-F806A809EB7D}" type="sibTrans" cxnId="{5A4BB0E8-27EB-40A2-BB3C-E19B51C62252}">
      <dgm:prSet/>
      <dgm:spPr/>
      <dgm:t>
        <a:bodyPr/>
        <a:lstStyle/>
        <a:p>
          <a:endParaRPr lang="de-DE" sz="1200"/>
        </a:p>
      </dgm:t>
    </dgm:pt>
    <dgm:pt modelId="{0E87ABFF-B901-48ED-A7DA-8F92AF7D6927}">
      <dgm:prSet custT="1"/>
      <dgm:spPr/>
      <dgm:t>
        <a:bodyPr/>
        <a:lstStyle/>
        <a:p>
          <a:r>
            <a:rPr lang="de-DE" sz="1100" dirty="0"/>
            <a:t>Stadt-, Verbands- und </a:t>
          </a:r>
          <a:r>
            <a:rPr lang="de-DE" sz="1100" dirty="0" err="1"/>
            <a:t>Kreisver-waltungen</a:t>
          </a:r>
          <a:endParaRPr lang="de-DE" sz="1100" dirty="0"/>
        </a:p>
      </dgm:t>
    </dgm:pt>
    <dgm:pt modelId="{85CE1236-BCA1-4AD8-B70E-D604246204C1}" type="parTrans" cxnId="{4B3DE38E-A2E8-4E3F-97C0-CCC4E39AF365}">
      <dgm:prSet custT="1"/>
      <dgm:spPr/>
      <dgm:t>
        <a:bodyPr/>
        <a:lstStyle/>
        <a:p>
          <a:endParaRPr lang="de-DE" sz="1200"/>
        </a:p>
      </dgm:t>
    </dgm:pt>
    <dgm:pt modelId="{82553D44-076E-4B03-8185-B07D6ECAB3A5}" type="sibTrans" cxnId="{4B3DE38E-A2E8-4E3F-97C0-CCC4E39AF365}">
      <dgm:prSet/>
      <dgm:spPr/>
      <dgm:t>
        <a:bodyPr/>
        <a:lstStyle/>
        <a:p>
          <a:endParaRPr lang="de-DE" sz="1200"/>
        </a:p>
      </dgm:t>
    </dgm:pt>
    <dgm:pt modelId="{507B6A02-7ED4-458C-A4D4-5576F2BE9028}">
      <dgm:prSet custT="1"/>
      <dgm:spPr/>
      <dgm:t>
        <a:bodyPr/>
        <a:lstStyle/>
        <a:p>
          <a:r>
            <a:rPr lang="de-DE" sz="1200" dirty="0"/>
            <a:t>WIV</a:t>
          </a:r>
        </a:p>
      </dgm:t>
    </dgm:pt>
    <dgm:pt modelId="{226C7CF2-7CAB-4097-B54B-B37F744FD4A0}" type="parTrans" cxnId="{D735C6B3-6D04-4A1D-81E7-CE44B6AA3DC3}">
      <dgm:prSet custT="1"/>
      <dgm:spPr/>
      <dgm:t>
        <a:bodyPr/>
        <a:lstStyle/>
        <a:p>
          <a:endParaRPr lang="de-DE" sz="1200"/>
        </a:p>
      </dgm:t>
    </dgm:pt>
    <dgm:pt modelId="{E2271D6A-36E5-416E-A0BC-CB19BB5BD3B3}" type="sibTrans" cxnId="{D735C6B3-6D04-4A1D-81E7-CE44B6AA3DC3}">
      <dgm:prSet/>
      <dgm:spPr/>
      <dgm:t>
        <a:bodyPr/>
        <a:lstStyle/>
        <a:p>
          <a:endParaRPr lang="de-DE" sz="1200"/>
        </a:p>
      </dgm:t>
    </dgm:pt>
    <dgm:pt modelId="{D4A483D5-E333-40E0-86BB-8DA7CC84DE4E}">
      <dgm:prSet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Albertus-stift</a:t>
          </a:r>
        </a:p>
      </dgm:t>
    </dgm:pt>
    <dgm:pt modelId="{07E75B10-92D4-49E8-BAE1-990E39E05BAA}" type="parTrans" cxnId="{ED814ECA-6EA3-40FB-BC9C-99A0629218D4}">
      <dgm:prSet custT="1"/>
      <dgm:spPr/>
      <dgm:t>
        <a:bodyPr/>
        <a:lstStyle/>
        <a:p>
          <a:endParaRPr lang="de-DE" sz="1200"/>
        </a:p>
      </dgm:t>
    </dgm:pt>
    <dgm:pt modelId="{D26ED754-89E3-4A7A-8218-C3BEDB3B9919}" type="sibTrans" cxnId="{ED814ECA-6EA3-40FB-BC9C-99A0629218D4}">
      <dgm:prSet/>
      <dgm:spPr/>
      <dgm:t>
        <a:bodyPr/>
        <a:lstStyle/>
        <a:p>
          <a:endParaRPr lang="de-DE" sz="1200"/>
        </a:p>
      </dgm:t>
    </dgm:pt>
    <dgm:pt modelId="{36BB6285-AF87-466A-92C7-712A8A556F88}">
      <dgm:prSet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Uniklinik Mainz</a:t>
          </a:r>
        </a:p>
      </dgm:t>
    </dgm:pt>
    <dgm:pt modelId="{8AE8E3C7-8EBD-435F-8D8A-6E4C5A449FFC}" type="parTrans" cxnId="{B1013C41-59F7-4996-B0AC-F982E3A9407B}">
      <dgm:prSet custT="1"/>
      <dgm:spPr/>
      <dgm:t>
        <a:bodyPr/>
        <a:lstStyle/>
        <a:p>
          <a:endParaRPr lang="de-DE" sz="1200"/>
        </a:p>
      </dgm:t>
    </dgm:pt>
    <dgm:pt modelId="{DF6AA892-8818-4DE6-B6FC-0F1D01679F40}" type="sibTrans" cxnId="{B1013C41-59F7-4996-B0AC-F982E3A9407B}">
      <dgm:prSet/>
      <dgm:spPr/>
      <dgm:t>
        <a:bodyPr/>
        <a:lstStyle/>
        <a:p>
          <a:endParaRPr lang="de-DE" sz="1200"/>
        </a:p>
      </dgm:t>
    </dgm:pt>
    <dgm:pt modelId="{D56B48F0-D1DC-4D2E-BA01-EFD7FFA652E2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solidFill>
                <a:schemeClr val="tx1"/>
              </a:solidFill>
            </a:rPr>
            <a:t>Diakonie</a:t>
          </a:r>
        </a:p>
      </dgm:t>
    </dgm:pt>
    <dgm:pt modelId="{D8B42867-6530-4A31-9622-54725BC4E888}" type="parTrans" cxnId="{85D84F99-8599-4CA3-9575-B250EFE8EF72}">
      <dgm:prSet custT="1"/>
      <dgm:spPr/>
      <dgm:t>
        <a:bodyPr/>
        <a:lstStyle/>
        <a:p>
          <a:endParaRPr lang="de-DE" sz="1200"/>
        </a:p>
      </dgm:t>
    </dgm:pt>
    <dgm:pt modelId="{8AAE43AE-DE38-49A9-BF26-8383E830D3C4}" type="sibTrans" cxnId="{85D84F99-8599-4CA3-9575-B250EFE8EF72}">
      <dgm:prSet/>
      <dgm:spPr/>
      <dgm:t>
        <a:bodyPr/>
        <a:lstStyle/>
        <a:p>
          <a:endParaRPr lang="de-DE" sz="1200"/>
        </a:p>
      </dgm:t>
    </dgm:pt>
    <dgm:pt modelId="{BACF37EC-5BBE-4078-AA03-04117FF97E3C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solidFill>
                <a:schemeClr val="tx1"/>
              </a:solidFill>
            </a:rPr>
            <a:t>Heilig-Geist Kranken-haus</a:t>
          </a:r>
        </a:p>
      </dgm:t>
    </dgm:pt>
    <dgm:pt modelId="{1A0B3E7F-817E-4761-BD7E-BDDFA58FF5DB}" type="parTrans" cxnId="{DC1FD74B-7542-496E-A6E3-309F88544BC6}">
      <dgm:prSet custT="1"/>
      <dgm:spPr/>
      <dgm:t>
        <a:bodyPr/>
        <a:lstStyle/>
        <a:p>
          <a:endParaRPr lang="de-DE" sz="1200"/>
        </a:p>
      </dgm:t>
    </dgm:pt>
    <dgm:pt modelId="{FECCD90C-A6B4-4C69-9B10-A45C59C00568}" type="sibTrans" cxnId="{DC1FD74B-7542-496E-A6E3-309F88544BC6}">
      <dgm:prSet/>
      <dgm:spPr/>
      <dgm:t>
        <a:bodyPr/>
        <a:lstStyle/>
        <a:p>
          <a:endParaRPr lang="de-DE" sz="1200"/>
        </a:p>
      </dgm:t>
    </dgm:pt>
    <dgm:pt modelId="{C70B658F-CEA0-43AA-BC3D-8E111B06A6E9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solidFill>
                <a:schemeClr val="tx1"/>
              </a:solidFill>
            </a:rPr>
            <a:t>Reha-Vital</a:t>
          </a:r>
        </a:p>
      </dgm:t>
    </dgm:pt>
    <dgm:pt modelId="{FEFB607C-9EEF-46CA-A319-3496DA3CA7AD}" type="parTrans" cxnId="{44C6F45E-A0FF-44CB-8CCB-D27C58848633}">
      <dgm:prSet custT="1"/>
      <dgm:spPr/>
      <dgm:t>
        <a:bodyPr/>
        <a:lstStyle/>
        <a:p>
          <a:endParaRPr lang="de-DE" sz="1200"/>
        </a:p>
      </dgm:t>
    </dgm:pt>
    <dgm:pt modelId="{FC4DD70D-B322-400E-855D-602B903B4E9D}" type="sibTrans" cxnId="{44C6F45E-A0FF-44CB-8CCB-D27C58848633}">
      <dgm:prSet/>
      <dgm:spPr/>
      <dgm:t>
        <a:bodyPr/>
        <a:lstStyle/>
        <a:p>
          <a:endParaRPr lang="de-DE" sz="1200"/>
        </a:p>
      </dgm:t>
    </dgm:pt>
    <dgm:pt modelId="{B2536C53-6F6F-4238-94BC-60E4BA2453A1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solidFill>
                <a:schemeClr val="tx1"/>
              </a:solidFill>
            </a:rPr>
            <a:t>Merkel-bach</a:t>
          </a:r>
        </a:p>
      </dgm:t>
    </dgm:pt>
    <dgm:pt modelId="{26A31A22-BF9C-4684-B1B7-2E49B4EFFD14}" type="parTrans" cxnId="{8970638E-1560-45F6-9302-3B3CFD046570}">
      <dgm:prSet custT="1"/>
      <dgm:spPr/>
      <dgm:t>
        <a:bodyPr/>
        <a:lstStyle/>
        <a:p>
          <a:endParaRPr lang="de-DE" sz="1200"/>
        </a:p>
      </dgm:t>
    </dgm:pt>
    <dgm:pt modelId="{B1AFFFB6-1C6E-431B-BB11-F1E0FC2BA7D0}" type="sibTrans" cxnId="{8970638E-1560-45F6-9302-3B3CFD046570}">
      <dgm:prSet/>
      <dgm:spPr/>
      <dgm:t>
        <a:bodyPr/>
        <a:lstStyle/>
        <a:p>
          <a:endParaRPr lang="de-DE" sz="1200"/>
        </a:p>
      </dgm:t>
    </dgm:pt>
    <dgm:pt modelId="{3EC565A6-20C5-4BBC-9C6B-2AD1A642D62C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solidFill>
                <a:schemeClr val="tx1"/>
              </a:solidFill>
            </a:rPr>
            <a:t>Drei Burgen Klinik</a:t>
          </a:r>
        </a:p>
      </dgm:t>
    </dgm:pt>
    <dgm:pt modelId="{74AB4628-48C4-410E-95C8-87665C0BEA38}" type="parTrans" cxnId="{98176D13-3552-40F9-B94D-2037DF55F0C1}">
      <dgm:prSet custT="1"/>
      <dgm:spPr/>
      <dgm:t>
        <a:bodyPr/>
        <a:lstStyle/>
        <a:p>
          <a:endParaRPr lang="de-DE" sz="1200"/>
        </a:p>
      </dgm:t>
    </dgm:pt>
    <dgm:pt modelId="{0595586F-6B5C-4AF7-8437-DF8D6A7D0D89}" type="sibTrans" cxnId="{98176D13-3552-40F9-B94D-2037DF55F0C1}">
      <dgm:prSet/>
      <dgm:spPr/>
      <dgm:t>
        <a:bodyPr/>
        <a:lstStyle/>
        <a:p>
          <a:endParaRPr lang="de-DE" sz="1200"/>
        </a:p>
      </dgm:t>
    </dgm:pt>
    <dgm:pt modelId="{C410FDAC-DFE9-43D5-A640-A0F9B4511A74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 err="1">
              <a:solidFill>
                <a:schemeClr val="tx1"/>
              </a:solidFill>
            </a:rPr>
            <a:t>Theragens</a:t>
          </a:r>
          <a:endParaRPr lang="de-DE" sz="1200" dirty="0">
            <a:solidFill>
              <a:schemeClr val="tx1"/>
            </a:solidFill>
          </a:endParaRPr>
        </a:p>
      </dgm:t>
    </dgm:pt>
    <dgm:pt modelId="{8F473269-8248-4EED-B562-6DDE3F4AB07F}" type="parTrans" cxnId="{CE0666A8-BFC7-4483-9345-1A2CD5A8C033}">
      <dgm:prSet custT="1"/>
      <dgm:spPr/>
      <dgm:t>
        <a:bodyPr/>
        <a:lstStyle/>
        <a:p>
          <a:endParaRPr lang="de-DE" sz="1200"/>
        </a:p>
      </dgm:t>
    </dgm:pt>
    <dgm:pt modelId="{81D0E215-B36A-4399-B834-80E042F38C05}" type="sibTrans" cxnId="{CE0666A8-BFC7-4483-9345-1A2CD5A8C033}">
      <dgm:prSet/>
      <dgm:spPr/>
      <dgm:t>
        <a:bodyPr/>
        <a:lstStyle/>
        <a:p>
          <a:endParaRPr lang="de-DE" sz="1200"/>
        </a:p>
      </dgm:t>
    </dgm:pt>
    <dgm:pt modelId="{B4B2CFCF-9303-4819-8E22-075A7B0ACB83}">
      <dgm:prSet custT="1"/>
      <dgm:spPr>
        <a:solidFill>
          <a:srgbClr val="92D050"/>
        </a:solidFill>
      </dgm:spPr>
      <dgm:t>
        <a:bodyPr/>
        <a:lstStyle/>
        <a:p>
          <a:r>
            <a:rPr lang="de-DE" sz="1200" dirty="0">
              <a:solidFill>
                <a:schemeClr val="tx1"/>
              </a:solidFill>
            </a:rPr>
            <a:t>Viktoria-stift</a:t>
          </a:r>
        </a:p>
      </dgm:t>
    </dgm:pt>
    <dgm:pt modelId="{7DB5ED97-9F1C-448F-BD87-C1422DA7728F}" type="parTrans" cxnId="{8752787C-DA8F-4639-BF0D-4523089D7A4A}">
      <dgm:prSet custT="1"/>
      <dgm:spPr/>
      <dgm:t>
        <a:bodyPr/>
        <a:lstStyle/>
        <a:p>
          <a:endParaRPr lang="de-DE" sz="1200"/>
        </a:p>
      </dgm:t>
    </dgm:pt>
    <dgm:pt modelId="{C0EBDAAE-47EB-46ED-8B62-11D0A3BDF653}" type="sibTrans" cxnId="{8752787C-DA8F-4639-BF0D-4523089D7A4A}">
      <dgm:prSet/>
      <dgm:spPr/>
      <dgm:t>
        <a:bodyPr/>
        <a:lstStyle/>
        <a:p>
          <a:endParaRPr lang="de-DE" sz="1200"/>
        </a:p>
      </dgm:t>
    </dgm:pt>
    <dgm:pt modelId="{0A32D55F-1084-4DDC-8254-E1BAAB3A522E}">
      <dgm:prSet custT="1"/>
      <dgm:spPr/>
      <dgm:t>
        <a:bodyPr/>
        <a:lstStyle/>
        <a:p>
          <a:r>
            <a:rPr lang="de-DE" sz="1200" dirty="0"/>
            <a:t>AOK</a:t>
          </a:r>
        </a:p>
      </dgm:t>
    </dgm:pt>
    <dgm:pt modelId="{83D52F0D-C3BB-4CDD-A474-94B63A6E8440}" type="parTrans" cxnId="{B93481E2-5E48-427F-A8AC-F75614328E78}">
      <dgm:prSet custT="1"/>
      <dgm:spPr/>
      <dgm:t>
        <a:bodyPr/>
        <a:lstStyle/>
        <a:p>
          <a:endParaRPr lang="de-DE" sz="1200"/>
        </a:p>
      </dgm:t>
    </dgm:pt>
    <dgm:pt modelId="{383D6240-B885-4CDC-BB1A-26F94F9DC45F}" type="sibTrans" cxnId="{B93481E2-5E48-427F-A8AC-F75614328E78}">
      <dgm:prSet/>
      <dgm:spPr/>
      <dgm:t>
        <a:bodyPr/>
        <a:lstStyle/>
        <a:p>
          <a:endParaRPr lang="de-DE" sz="1200"/>
        </a:p>
      </dgm:t>
    </dgm:pt>
    <dgm:pt modelId="{7F50F210-7F9F-4276-A7C4-9C36C7F27F82}">
      <dgm:prSet custT="1"/>
      <dgm:spPr/>
      <dgm:t>
        <a:bodyPr/>
        <a:lstStyle/>
        <a:p>
          <a:r>
            <a:rPr lang="de-DE" sz="1200" dirty="0"/>
            <a:t>Globus </a:t>
          </a:r>
          <a:r>
            <a:rPr lang="de-DE" sz="1200" dirty="0" err="1"/>
            <a:t>Logistics</a:t>
          </a:r>
          <a:endParaRPr lang="de-DE" sz="1200" dirty="0"/>
        </a:p>
      </dgm:t>
    </dgm:pt>
    <dgm:pt modelId="{4214D012-EC40-45FE-AB05-786EFEAB8040}" type="parTrans" cxnId="{6E3CC910-0E97-4145-85DF-C65C876D98DE}">
      <dgm:prSet custT="1"/>
      <dgm:spPr/>
      <dgm:t>
        <a:bodyPr/>
        <a:lstStyle/>
        <a:p>
          <a:endParaRPr lang="de-DE" sz="1200"/>
        </a:p>
      </dgm:t>
    </dgm:pt>
    <dgm:pt modelId="{C0585DF0-87B8-4685-8F39-E6E1255CE59D}" type="sibTrans" cxnId="{6E3CC910-0E97-4145-85DF-C65C876D98DE}">
      <dgm:prSet/>
      <dgm:spPr/>
      <dgm:t>
        <a:bodyPr/>
        <a:lstStyle/>
        <a:p>
          <a:endParaRPr lang="de-DE" sz="1200"/>
        </a:p>
      </dgm:t>
    </dgm:pt>
    <dgm:pt modelId="{042576FF-8A3B-4FAA-AE24-207963908AEC}" type="pres">
      <dgm:prSet presAssocID="{2A95EC70-1CE3-42F3-808E-4760BE9DD8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274DDBA-DD7C-47A2-9323-769BB785055C}" type="pres">
      <dgm:prSet presAssocID="{A1F88ACB-7D53-4E36-BB75-BA430F50B98B}" presName="centerShape" presStyleLbl="node0" presStyleIdx="0" presStyleCnt="1" custScaleX="472226" custScaleY="369742"/>
      <dgm:spPr/>
      <dgm:t>
        <a:bodyPr/>
        <a:lstStyle/>
        <a:p>
          <a:endParaRPr lang="de-DE"/>
        </a:p>
      </dgm:t>
    </dgm:pt>
    <dgm:pt modelId="{BBDE0654-3218-450E-9BCD-3E862AB0A3A5}" type="pres">
      <dgm:prSet presAssocID="{34AB6E22-B841-4802-B237-75B99756E071}" presName="Name9" presStyleLbl="parChTrans1D2" presStyleIdx="0" presStyleCnt="18"/>
      <dgm:spPr/>
      <dgm:t>
        <a:bodyPr/>
        <a:lstStyle/>
        <a:p>
          <a:endParaRPr lang="de-DE"/>
        </a:p>
      </dgm:t>
    </dgm:pt>
    <dgm:pt modelId="{6B1E4B3A-132F-487B-85B1-730048BA6890}" type="pres">
      <dgm:prSet presAssocID="{34AB6E22-B841-4802-B237-75B99756E071}" presName="connTx" presStyleLbl="parChTrans1D2" presStyleIdx="0" presStyleCnt="18"/>
      <dgm:spPr/>
      <dgm:t>
        <a:bodyPr/>
        <a:lstStyle/>
        <a:p>
          <a:endParaRPr lang="de-DE"/>
        </a:p>
      </dgm:t>
    </dgm:pt>
    <dgm:pt modelId="{7CD8057B-00D7-4CBF-B618-C5BD36621C5F}" type="pres">
      <dgm:prSet presAssocID="{E2B8732D-6648-42FB-A10D-047703468752}" presName="node" presStyleLbl="node1" presStyleIdx="0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845EFE-8065-4630-82F8-51410897F6DF}" type="pres">
      <dgm:prSet presAssocID="{034CA893-9A71-4302-84FE-44CFCE3CA243}" presName="Name9" presStyleLbl="parChTrans1D2" presStyleIdx="1" presStyleCnt="18"/>
      <dgm:spPr/>
      <dgm:t>
        <a:bodyPr/>
        <a:lstStyle/>
        <a:p>
          <a:endParaRPr lang="de-DE"/>
        </a:p>
      </dgm:t>
    </dgm:pt>
    <dgm:pt modelId="{4A01B566-430D-4FDB-AEAB-4C054EAB5BBE}" type="pres">
      <dgm:prSet presAssocID="{034CA893-9A71-4302-84FE-44CFCE3CA243}" presName="connTx" presStyleLbl="parChTrans1D2" presStyleIdx="1" presStyleCnt="18"/>
      <dgm:spPr/>
      <dgm:t>
        <a:bodyPr/>
        <a:lstStyle/>
        <a:p>
          <a:endParaRPr lang="de-DE"/>
        </a:p>
      </dgm:t>
    </dgm:pt>
    <dgm:pt modelId="{8D577D59-94B4-4C84-9852-F3BC7A3D587B}" type="pres">
      <dgm:prSet presAssocID="{BE256D66-74B1-4E96-B1D5-6ED4C0DF4768}" presName="node" presStyleLbl="node1" presStyleIdx="1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140D49-945F-4AE1-B8A5-0790E6534411}" type="pres">
      <dgm:prSet presAssocID="{16BD204B-5D60-4068-95B6-23C8E002EC17}" presName="Name9" presStyleLbl="parChTrans1D2" presStyleIdx="2" presStyleCnt="18"/>
      <dgm:spPr/>
      <dgm:t>
        <a:bodyPr/>
        <a:lstStyle/>
        <a:p>
          <a:endParaRPr lang="de-DE"/>
        </a:p>
      </dgm:t>
    </dgm:pt>
    <dgm:pt modelId="{980CDE9B-BC9C-4453-904B-B6CF65704049}" type="pres">
      <dgm:prSet presAssocID="{16BD204B-5D60-4068-95B6-23C8E002EC17}" presName="connTx" presStyleLbl="parChTrans1D2" presStyleIdx="2" presStyleCnt="18"/>
      <dgm:spPr/>
      <dgm:t>
        <a:bodyPr/>
        <a:lstStyle/>
        <a:p>
          <a:endParaRPr lang="de-DE"/>
        </a:p>
      </dgm:t>
    </dgm:pt>
    <dgm:pt modelId="{C7A7CA3D-3FB2-4B43-9069-4675309FA9D9}" type="pres">
      <dgm:prSet presAssocID="{65114B47-4759-4FC3-9800-2CBFD6542E77}" presName="node" presStyleLbl="node1" presStyleIdx="2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B1634F-1315-4991-B6BC-57AE37EB8A61}" type="pres">
      <dgm:prSet presAssocID="{8C5082B3-CF66-4B9D-B95E-55EC702999B8}" presName="Name9" presStyleLbl="parChTrans1D2" presStyleIdx="3" presStyleCnt="18"/>
      <dgm:spPr/>
      <dgm:t>
        <a:bodyPr/>
        <a:lstStyle/>
        <a:p>
          <a:endParaRPr lang="de-DE"/>
        </a:p>
      </dgm:t>
    </dgm:pt>
    <dgm:pt modelId="{5F3E28CE-B598-469E-B3C5-E5775AC1B4B9}" type="pres">
      <dgm:prSet presAssocID="{8C5082B3-CF66-4B9D-B95E-55EC702999B8}" presName="connTx" presStyleLbl="parChTrans1D2" presStyleIdx="3" presStyleCnt="18"/>
      <dgm:spPr/>
      <dgm:t>
        <a:bodyPr/>
        <a:lstStyle/>
        <a:p>
          <a:endParaRPr lang="de-DE"/>
        </a:p>
      </dgm:t>
    </dgm:pt>
    <dgm:pt modelId="{C6228A02-1388-4C1A-8AEB-94A3CC32D51F}" type="pres">
      <dgm:prSet presAssocID="{5DEBB319-7C16-400A-AE80-C047B13353C6}" presName="node" presStyleLbl="node1" presStyleIdx="3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09BF04-5FFC-4888-9396-776347505D66}" type="pres">
      <dgm:prSet presAssocID="{536A31F0-8DE3-45AD-BBCF-E46187698564}" presName="Name9" presStyleLbl="parChTrans1D2" presStyleIdx="4" presStyleCnt="18"/>
      <dgm:spPr/>
      <dgm:t>
        <a:bodyPr/>
        <a:lstStyle/>
        <a:p>
          <a:endParaRPr lang="de-DE"/>
        </a:p>
      </dgm:t>
    </dgm:pt>
    <dgm:pt modelId="{D144524F-B8E1-4BA8-8233-D611C57D21C2}" type="pres">
      <dgm:prSet presAssocID="{536A31F0-8DE3-45AD-BBCF-E46187698564}" presName="connTx" presStyleLbl="parChTrans1D2" presStyleIdx="4" presStyleCnt="18"/>
      <dgm:spPr/>
      <dgm:t>
        <a:bodyPr/>
        <a:lstStyle/>
        <a:p>
          <a:endParaRPr lang="de-DE"/>
        </a:p>
      </dgm:t>
    </dgm:pt>
    <dgm:pt modelId="{3257C359-8E59-4C0F-8596-F2BDDDF739DE}" type="pres">
      <dgm:prSet presAssocID="{A6B1E1FF-9C70-4762-AB25-C2C45CAE1A7D}" presName="node" presStyleLbl="node1" presStyleIdx="4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171415-5F59-4F71-B00B-B1EB70F463AD}" type="pres">
      <dgm:prSet presAssocID="{85CE1236-BCA1-4AD8-B70E-D604246204C1}" presName="Name9" presStyleLbl="parChTrans1D2" presStyleIdx="5" presStyleCnt="18"/>
      <dgm:spPr/>
      <dgm:t>
        <a:bodyPr/>
        <a:lstStyle/>
        <a:p>
          <a:endParaRPr lang="de-DE"/>
        </a:p>
      </dgm:t>
    </dgm:pt>
    <dgm:pt modelId="{6066F7CB-03ED-46BC-995F-F642CA36CE23}" type="pres">
      <dgm:prSet presAssocID="{85CE1236-BCA1-4AD8-B70E-D604246204C1}" presName="connTx" presStyleLbl="parChTrans1D2" presStyleIdx="5" presStyleCnt="18"/>
      <dgm:spPr/>
      <dgm:t>
        <a:bodyPr/>
        <a:lstStyle/>
        <a:p>
          <a:endParaRPr lang="de-DE"/>
        </a:p>
      </dgm:t>
    </dgm:pt>
    <dgm:pt modelId="{94D9E9DD-C306-4507-9D39-6FCB80FEA3AC}" type="pres">
      <dgm:prSet presAssocID="{0E87ABFF-B901-48ED-A7DA-8F92AF7D6927}" presName="node" presStyleLbl="node1" presStyleIdx="5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783DEE-5D9E-4507-9D4A-900FB6B86420}" type="pres">
      <dgm:prSet presAssocID="{226C7CF2-7CAB-4097-B54B-B37F744FD4A0}" presName="Name9" presStyleLbl="parChTrans1D2" presStyleIdx="6" presStyleCnt="18"/>
      <dgm:spPr/>
      <dgm:t>
        <a:bodyPr/>
        <a:lstStyle/>
        <a:p>
          <a:endParaRPr lang="de-DE"/>
        </a:p>
      </dgm:t>
    </dgm:pt>
    <dgm:pt modelId="{C2AE4736-4814-4CBE-8D63-3637699E5C23}" type="pres">
      <dgm:prSet presAssocID="{226C7CF2-7CAB-4097-B54B-B37F744FD4A0}" presName="connTx" presStyleLbl="parChTrans1D2" presStyleIdx="6" presStyleCnt="18"/>
      <dgm:spPr/>
      <dgm:t>
        <a:bodyPr/>
        <a:lstStyle/>
        <a:p>
          <a:endParaRPr lang="de-DE"/>
        </a:p>
      </dgm:t>
    </dgm:pt>
    <dgm:pt modelId="{A8E9602D-B501-400A-9D05-2626DEF525CA}" type="pres">
      <dgm:prSet presAssocID="{507B6A02-7ED4-458C-A4D4-5576F2BE9028}" presName="node" presStyleLbl="node1" presStyleIdx="6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42F459-E69C-4019-AC5D-419E447BCFFD}" type="pres">
      <dgm:prSet presAssocID="{4214D012-EC40-45FE-AB05-786EFEAB8040}" presName="Name9" presStyleLbl="parChTrans1D2" presStyleIdx="7" presStyleCnt="18"/>
      <dgm:spPr/>
      <dgm:t>
        <a:bodyPr/>
        <a:lstStyle/>
        <a:p>
          <a:endParaRPr lang="de-DE"/>
        </a:p>
      </dgm:t>
    </dgm:pt>
    <dgm:pt modelId="{C8067518-F0FA-4F9D-8DB1-5E84CE128054}" type="pres">
      <dgm:prSet presAssocID="{4214D012-EC40-45FE-AB05-786EFEAB8040}" presName="connTx" presStyleLbl="parChTrans1D2" presStyleIdx="7" presStyleCnt="18"/>
      <dgm:spPr/>
      <dgm:t>
        <a:bodyPr/>
        <a:lstStyle/>
        <a:p>
          <a:endParaRPr lang="de-DE"/>
        </a:p>
      </dgm:t>
    </dgm:pt>
    <dgm:pt modelId="{02A5E577-B980-4B9B-AFF4-61B68F2ECCDB}" type="pres">
      <dgm:prSet presAssocID="{7F50F210-7F9F-4276-A7C4-9C36C7F27F82}" presName="node" presStyleLbl="node1" presStyleIdx="7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F6FB44-14E0-4DD1-A731-B5D520E2A98F}" type="pres">
      <dgm:prSet presAssocID="{07E75B10-92D4-49E8-BAE1-990E39E05BAA}" presName="Name9" presStyleLbl="parChTrans1D2" presStyleIdx="8" presStyleCnt="18"/>
      <dgm:spPr/>
      <dgm:t>
        <a:bodyPr/>
        <a:lstStyle/>
        <a:p>
          <a:endParaRPr lang="de-DE"/>
        </a:p>
      </dgm:t>
    </dgm:pt>
    <dgm:pt modelId="{543EBC14-1678-47FA-9F30-9EB35A4349EA}" type="pres">
      <dgm:prSet presAssocID="{07E75B10-92D4-49E8-BAE1-990E39E05BAA}" presName="connTx" presStyleLbl="parChTrans1D2" presStyleIdx="8" presStyleCnt="18"/>
      <dgm:spPr/>
      <dgm:t>
        <a:bodyPr/>
        <a:lstStyle/>
        <a:p>
          <a:endParaRPr lang="de-DE"/>
        </a:p>
      </dgm:t>
    </dgm:pt>
    <dgm:pt modelId="{362E7D91-BAC0-423B-9F1A-DD5CAC682952}" type="pres">
      <dgm:prSet presAssocID="{D4A483D5-E333-40E0-86BB-8DA7CC84DE4E}" presName="node" presStyleLbl="node1" presStyleIdx="8" presStyleCnt="18" custScaleX="158388" custScaleY="137472">
        <dgm:presLayoutVars>
          <dgm:bulletEnabled val="1"/>
        </dgm:presLayoutVars>
      </dgm:prSet>
      <dgm:spPr>
        <a:xfrm>
          <a:off x="4373960" y="4501672"/>
          <a:ext cx="1001024" cy="868833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DFE1C5BC-9374-4B49-B22F-F89EB14D5B45}" type="pres">
      <dgm:prSet presAssocID="{8AE8E3C7-8EBD-435F-8D8A-6E4C5A449FFC}" presName="Name9" presStyleLbl="parChTrans1D2" presStyleIdx="9" presStyleCnt="18"/>
      <dgm:spPr/>
      <dgm:t>
        <a:bodyPr/>
        <a:lstStyle/>
        <a:p>
          <a:endParaRPr lang="de-DE"/>
        </a:p>
      </dgm:t>
    </dgm:pt>
    <dgm:pt modelId="{D6AB83D4-81A9-4201-A8F2-51C389FA9B01}" type="pres">
      <dgm:prSet presAssocID="{8AE8E3C7-8EBD-435F-8D8A-6E4C5A449FFC}" presName="connTx" presStyleLbl="parChTrans1D2" presStyleIdx="9" presStyleCnt="18"/>
      <dgm:spPr/>
      <dgm:t>
        <a:bodyPr/>
        <a:lstStyle/>
        <a:p>
          <a:endParaRPr lang="de-DE"/>
        </a:p>
      </dgm:t>
    </dgm:pt>
    <dgm:pt modelId="{81CE0F53-C541-4F7F-9F61-DE3EF76BDA63}" type="pres">
      <dgm:prSet presAssocID="{36BB6285-AF87-466A-92C7-712A8A556F88}" presName="node" presStyleLbl="node1" presStyleIdx="9" presStyleCnt="18" custScaleX="158388" custScaleY="137472">
        <dgm:presLayoutVars>
          <dgm:bulletEnabled val="1"/>
        </dgm:presLayoutVars>
      </dgm:prSet>
      <dgm:spPr>
        <a:xfrm>
          <a:off x="3563487" y="4644580"/>
          <a:ext cx="1001024" cy="868833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9B65856C-EBDE-40C0-88FB-1E9BBDADDA6E}" type="pres">
      <dgm:prSet presAssocID="{D8B42867-6530-4A31-9622-54725BC4E888}" presName="Name9" presStyleLbl="parChTrans1D2" presStyleIdx="10" presStyleCnt="18"/>
      <dgm:spPr/>
      <dgm:t>
        <a:bodyPr/>
        <a:lstStyle/>
        <a:p>
          <a:endParaRPr lang="de-DE"/>
        </a:p>
      </dgm:t>
    </dgm:pt>
    <dgm:pt modelId="{05D6D8AA-F7CD-48E8-A68D-A14AF0B6D7E8}" type="pres">
      <dgm:prSet presAssocID="{D8B42867-6530-4A31-9622-54725BC4E888}" presName="connTx" presStyleLbl="parChTrans1D2" presStyleIdx="10" presStyleCnt="18"/>
      <dgm:spPr/>
      <dgm:t>
        <a:bodyPr/>
        <a:lstStyle/>
        <a:p>
          <a:endParaRPr lang="de-DE"/>
        </a:p>
      </dgm:t>
    </dgm:pt>
    <dgm:pt modelId="{84866EC0-CD2A-47C4-B20C-322EB041E5DA}" type="pres">
      <dgm:prSet presAssocID="{D56B48F0-D1DC-4D2E-BA01-EFD7FFA652E2}" presName="node" presStyleLbl="node1" presStyleIdx="10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1A90EF-9AC3-4433-9937-9CF9E1C4D175}" type="pres">
      <dgm:prSet presAssocID="{1A0B3E7F-817E-4761-BD7E-BDDFA58FF5DB}" presName="Name9" presStyleLbl="parChTrans1D2" presStyleIdx="11" presStyleCnt="18"/>
      <dgm:spPr/>
      <dgm:t>
        <a:bodyPr/>
        <a:lstStyle/>
        <a:p>
          <a:endParaRPr lang="de-DE"/>
        </a:p>
      </dgm:t>
    </dgm:pt>
    <dgm:pt modelId="{1279D2D3-CCBE-406E-9503-F0BEEA5CAF1F}" type="pres">
      <dgm:prSet presAssocID="{1A0B3E7F-817E-4761-BD7E-BDDFA58FF5DB}" presName="connTx" presStyleLbl="parChTrans1D2" presStyleIdx="11" presStyleCnt="18"/>
      <dgm:spPr/>
      <dgm:t>
        <a:bodyPr/>
        <a:lstStyle/>
        <a:p>
          <a:endParaRPr lang="de-DE"/>
        </a:p>
      </dgm:t>
    </dgm:pt>
    <dgm:pt modelId="{A95525D6-E6E2-4D94-BF4F-2026F78790F8}" type="pres">
      <dgm:prSet presAssocID="{BACF37EC-5BBE-4078-AA03-04117FF97E3C}" presName="node" presStyleLbl="node1" presStyleIdx="11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0EE86C-489E-4C12-84E5-DC1DE083CDCB}" type="pres">
      <dgm:prSet presAssocID="{FEFB607C-9EEF-46CA-A319-3496DA3CA7AD}" presName="Name9" presStyleLbl="parChTrans1D2" presStyleIdx="12" presStyleCnt="18"/>
      <dgm:spPr/>
      <dgm:t>
        <a:bodyPr/>
        <a:lstStyle/>
        <a:p>
          <a:endParaRPr lang="de-DE"/>
        </a:p>
      </dgm:t>
    </dgm:pt>
    <dgm:pt modelId="{E14E0B62-F5A0-482F-98BA-888D61D1A8B7}" type="pres">
      <dgm:prSet presAssocID="{FEFB607C-9EEF-46CA-A319-3496DA3CA7AD}" presName="connTx" presStyleLbl="parChTrans1D2" presStyleIdx="12" presStyleCnt="18"/>
      <dgm:spPr/>
      <dgm:t>
        <a:bodyPr/>
        <a:lstStyle/>
        <a:p>
          <a:endParaRPr lang="de-DE"/>
        </a:p>
      </dgm:t>
    </dgm:pt>
    <dgm:pt modelId="{E972E62D-4EA8-47C6-B76C-DA4D0AA71593}" type="pres">
      <dgm:prSet presAssocID="{C70B658F-CEA0-43AA-BC3D-8E111B06A6E9}" presName="node" presStyleLbl="node1" presStyleIdx="12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D58C47-0C0D-406F-9E6A-BC23B992EB18}" type="pres">
      <dgm:prSet presAssocID="{26A31A22-BF9C-4684-B1B7-2E49B4EFFD14}" presName="Name9" presStyleLbl="parChTrans1D2" presStyleIdx="13" presStyleCnt="18"/>
      <dgm:spPr/>
      <dgm:t>
        <a:bodyPr/>
        <a:lstStyle/>
        <a:p>
          <a:endParaRPr lang="de-DE"/>
        </a:p>
      </dgm:t>
    </dgm:pt>
    <dgm:pt modelId="{E5070B3E-1FAC-4CD8-BE5B-78912BC2897C}" type="pres">
      <dgm:prSet presAssocID="{26A31A22-BF9C-4684-B1B7-2E49B4EFFD14}" presName="connTx" presStyleLbl="parChTrans1D2" presStyleIdx="13" presStyleCnt="18"/>
      <dgm:spPr/>
      <dgm:t>
        <a:bodyPr/>
        <a:lstStyle/>
        <a:p>
          <a:endParaRPr lang="de-DE"/>
        </a:p>
      </dgm:t>
    </dgm:pt>
    <dgm:pt modelId="{03369FED-F06A-4E94-B7E2-7250EBE5D2C9}" type="pres">
      <dgm:prSet presAssocID="{B2536C53-6F6F-4238-94BC-60E4BA2453A1}" presName="node" presStyleLbl="node1" presStyleIdx="13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353122-0F36-4CFA-B6CC-4D186A94F53B}" type="pres">
      <dgm:prSet presAssocID="{74AB4628-48C4-410E-95C8-87665C0BEA38}" presName="Name9" presStyleLbl="parChTrans1D2" presStyleIdx="14" presStyleCnt="18"/>
      <dgm:spPr/>
      <dgm:t>
        <a:bodyPr/>
        <a:lstStyle/>
        <a:p>
          <a:endParaRPr lang="de-DE"/>
        </a:p>
      </dgm:t>
    </dgm:pt>
    <dgm:pt modelId="{862E7686-3F2F-4BFC-8533-C4A89F4A80F1}" type="pres">
      <dgm:prSet presAssocID="{74AB4628-48C4-410E-95C8-87665C0BEA38}" presName="connTx" presStyleLbl="parChTrans1D2" presStyleIdx="14" presStyleCnt="18"/>
      <dgm:spPr/>
      <dgm:t>
        <a:bodyPr/>
        <a:lstStyle/>
        <a:p>
          <a:endParaRPr lang="de-DE"/>
        </a:p>
      </dgm:t>
    </dgm:pt>
    <dgm:pt modelId="{000CEB8C-28FE-4B74-A2E7-23EF6DD24E17}" type="pres">
      <dgm:prSet presAssocID="{3EC565A6-20C5-4BBC-9C6B-2AD1A642D62C}" presName="node" presStyleLbl="node1" presStyleIdx="14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FBC9EF-CA86-4EBA-92E4-C8A223832894}" type="pres">
      <dgm:prSet presAssocID="{8F473269-8248-4EED-B562-6DDE3F4AB07F}" presName="Name9" presStyleLbl="parChTrans1D2" presStyleIdx="15" presStyleCnt="18"/>
      <dgm:spPr/>
      <dgm:t>
        <a:bodyPr/>
        <a:lstStyle/>
        <a:p>
          <a:endParaRPr lang="de-DE"/>
        </a:p>
      </dgm:t>
    </dgm:pt>
    <dgm:pt modelId="{E7FFA231-24D2-4AC8-A1FB-7CDE0FD1DFAD}" type="pres">
      <dgm:prSet presAssocID="{8F473269-8248-4EED-B562-6DDE3F4AB07F}" presName="connTx" presStyleLbl="parChTrans1D2" presStyleIdx="15" presStyleCnt="18"/>
      <dgm:spPr/>
      <dgm:t>
        <a:bodyPr/>
        <a:lstStyle/>
        <a:p>
          <a:endParaRPr lang="de-DE"/>
        </a:p>
      </dgm:t>
    </dgm:pt>
    <dgm:pt modelId="{D67046C8-4469-4170-9B83-6BEEC7D25982}" type="pres">
      <dgm:prSet presAssocID="{C410FDAC-DFE9-43D5-A640-A0F9B4511A74}" presName="node" presStyleLbl="node1" presStyleIdx="15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52B6C6-F600-4AA3-8765-9A2A4667746D}" type="pres">
      <dgm:prSet presAssocID="{7DB5ED97-9F1C-448F-BD87-C1422DA7728F}" presName="Name9" presStyleLbl="parChTrans1D2" presStyleIdx="16" presStyleCnt="18"/>
      <dgm:spPr/>
      <dgm:t>
        <a:bodyPr/>
        <a:lstStyle/>
        <a:p>
          <a:endParaRPr lang="de-DE"/>
        </a:p>
      </dgm:t>
    </dgm:pt>
    <dgm:pt modelId="{1DC90FD2-6A1F-46C4-A41B-2CAE2263B5B4}" type="pres">
      <dgm:prSet presAssocID="{7DB5ED97-9F1C-448F-BD87-C1422DA7728F}" presName="connTx" presStyleLbl="parChTrans1D2" presStyleIdx="16" presStyleCnt="18"/>
      <dgm:spPr/>
      <dgm:t>
        <a:bodyPr/>
        <a:lstStyle/>
        <a:p>
          <a:endParaRPr lang="de-DE"/>
        </a:p>
      </dgm:t>
    </dgm:pt>
    <dgm:pt modelId="{805C5B24-3257-41CA-9F80-22E1948C9012}" type="pres">
      <dgm:prSet presAssocID="{B4B2CFCF-9303-4819-8E22-075A7B0ACB83}" presName="node" presStyleLbl="node1" presStyleIdx="16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EAEA8B-EB7F-48DF-BE45-92DB3EB27C22}" type="pres">
      <dgm:prSet presAssocID="{83D52F0D-C3BB-4CDD-A474-94B63A6E8440}" presName="Name9" presStyleLbl="parChTrans1D2" presStyleIdx="17" presStyleCnt="18"/>
      <dgm:spPr/>
      <dgm:t>
        <a:bodyPr/>
        <a:lstStyle/>
        <a:p>
          <a:endParaRPr lang="de-DE"/>
        </a:p>
      </dgm:t>
    </dgm:pt>
    <dgm:pt modelId="{D680CBAA-B946-4AD7-857E-5B0B399D7DF6}" type="pres">
      <dgm:prSet presAssocID="{83D52F0D-C3BB-4CDD-A474-94B63A6E8440}" presName="connTx" presStyleLbl="parChTrans1D2" presStyleIdx="17" presStyleCnt="18"/>
      <dgm:spPr/>
      <dgm:t>
        <a:bodyPr/>
        <a:lstStyle/>
        <a:p>
          <a:endParaRPr lang="de-DE"/>
        </a:p>
      </dgm:t>
    </dgm:pt>
    <dgm:pt modelId="{DB0ECAB4-2069-4F1C-B226-4D304B6ABCC8}" type="pres">
      <dgm:prSet presAssocID="{0A32D55F-1084-4DDC-8254-E1BAAB3A522E}" presName="node" presStyleLbl="node1" presStyleIdx="17" presStyleCnt="18" custScaleX="158388" custScaleY="137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70A3094-654C-410B-AFB4-93CF43DAFE21}" type="presOf" srcId="{83D52F0D-C3BB-4CDD-A474-94B63A6E8440}" destId="{A8EAEA8B-EB7F-48DF-BE45-92DB3EB27C22}" srcOrd="0" destOrd="0" presId="urn:microsoft.com/office/officeart/2005/8/layout/radial1"/>
    <dgm:cxn modelId="{B81964BB-551A-4173-8A0D-3BF44C2A3E98}" type="presOf" srcId="{16BD204B-5D60-4068-95B6-23C8E002EC17}" destId="{39140D49-945F-4AE1-B8A5-0790E6534411}" srcOrd="0" destOrd="0" presId="urn:microsoft.com/office/officeart/2005/8/layout/radial1"/>
    <dgm:cxn modelId="{A8F9FB52-5F77-4046-B91A-9368629AC4DD}" type="presOf" srcId="{26A31A22-BF9C-4684-B1B7-2E49B4EFFD14}" destId="{36D58C47-0C0D-406F-9E6A-BC23B992EB18}" srcOrd="0" destOrd="0" presId="urn:microsoft.com/office/officeart/2005/8/layout/radial1"/>
    <dgm:cxn modelId="{54A3D884-5E2A-4301-B6D2-1E3B7F3EC46E}" type="presOf" srcId="{07E75B10-92D4-49E8-BAE1-990E39E05BAA}" destId="{543EBC14-1678-47FA-9F30-9EB35A4349EA}" srcOrd="1" destOrd="0" presId="urn:microsoft.com/office/officeart/2005/8/layout/radial1"/>
    <dgm:cxn modelId="{0734F071-3C57-412A-A75B-C335887763D4}" srcId="{A1F88ACB-7D53-4E36-BB75-BA430F50B98B}" destId="{5DEBB319-7C16-400A-AE80-C047B13353C6}" srcOrd="3" destOrd="0" parTransId="{8C5082B3-CF66-4B9D-B95E-55EC702999B8}" sibTransId="{E1414153-2DAA-4DFD-8DBA-407FC6438307}"/>
    <dgm:cxn modelId="{5D9C75C6-EF6E-4F03-B461-3B5837A94E3A}" type="presOf" srcId="{8C5082B3-CF66-4B9D-B95E-55EC702999B8}" destId="{8FB1634F-1315-4991-B6BC-57AE37EB8A61}" srcOrd="0" destOrd="0" presId="urn:microsoft.com/office/officeart/2005/8/layout/radial1"/>
    <dgm:cxn modelId="{1EADD205-BA48-4732-9C73-F143D1595C9A}" type="presOf" srcId="{2A95EC70-1CE3-42F3-808E-4760BE9DD80A}" destId="{042576FF-8A3B-4FAA-AE24-207963908AEC}" srcOrd="0" destOrd="0" presId="urn:microsoft.com/office/officeart/2005/8/layout/radial1"/>
    <dgm:cxn modelId="{5A4BB0E8-27EB-40A2-BB3C-E19B51C62252}" srcId="{A1F88ACB-7D53-4E36-BB75-BA430F50B98B}" destId="{A6B1E1FF-9C70-4762-AB25-C2C45CAE1A7D}" srcOrd="4" destOrd="0" parTransId="{536A31F0-8DE3-45AD-BBCF-E46187698564}" sibTransId="{90BB646E-1BD1-413D-A3B2-F806A809EB7D}"/>
    <dgm:cxn modelId="{399B88B3-2F5E-49BE-8EC7-E28840EEE88D}" type="presOf" srcId="{4214D012-EC40-45FE-AB05-786EFEAB8040}" destId="{C8067518-F0FA-4F9D-8DB1-5E84CE128054}" srcOrd="1" destOrd="0" presId="urn:microsoft.com/office/officeart/2005/8/layout/radial1"/>
    <dgm:cxn modelId="{8752787C-DA8F-4639-BF0D-4523089D7A4A}" srcId="{A1F88ACB-7D53-4E36-BB75-BA430F50B98B}" destId="{B4B2CFCF-9303-4819-8E22-075A7B0ACB83}" srcOrd="16" destOrd="0" parTransId="{7DB5ED97-9F1C-448F-BD87-C1422DA7728F}" sibTransId="{C0EBDAAE-47EB-46ED-8B62-11D0A3BDF653}"/>
    <dgm:cxn modelId="{644DEA2C-5572-4F4D-AC87-053A790B4CD5}" type="presOf" srcId="{507B6A02-7ED4-458C-A4D4-5576F2BE9028}" destId="{A8E9602D-B501-400A-9D05-2626DEF525CA}" srcOrd="0" destOrd="0" presId="urn:microsoft.com/office/officeart/2005/8/layout/radial1"/>
    <dgm:cxn modelId="{D0037CEE-83FE-4762-81F1-F779A0D565C4}" type="presOf" srcId="{4214D012-EC40-45FE-AB05-786EFEAB8040}" destId="{C242F459-E69C-4019-AC5D-419E447BCFFD}" srcOrd="0" destOrd="0" presId="urn:microsoft.com/office/officeart/2005/8/layout/radial1"/>
    <dgm:cxn modelId="{4844769D-E3CB-48B3-BEB2-EFABA98A86ED}" type="presOf" srcId="{5DEBB319-7C16-400A-AE80-C047B13353C6}" destId="{C6228A02-1388-4C1A-8AEB-94A3CC32D51F}" srcOrd="0" destOrd="0" presId="urn:microsoft.com/office/officeart/2005/8/layout/radial1"/>
    <dgm:cxn modelId="{E35970D1-44B0-4A16-B5CE-713EB1DFAFD8}" type="presOf" srcId="{83D52F0D-C3BB-4CDD-A474-94B63A6E8440}" destId="{D680CBAA-B946-4AD7-857E-5B0B399D7DF6}" srcOrd="1" destOrd="0" presId="urn:microsoft.com/office/officeart/2005/8/layout/radial1"/>
    <dgm:cxn modelId="{FBA17268-E7CF-4C2D-B1A8-8F26EB9F8056}" srcId="{2A95EC70-1CE3-42F3-808E-4760BE9DD80A}" destId="{A1F88ACB-7D53-4E36-BB75-BA430F50B98B}" srcOrd="0" destOrd="0" parTransId="{73B636D8-B786-4CB9-B733-E479BBCE49CE}" sibTransId="{D59B379D-1FCE-42A2-90B2-E1413E9F167A}"/>
    <dgm:cxn modelId="{B93481E2-5E48-427F-A8AC-F75614328E78}" srcId="{A1F88ACB-7D53-4E36-BB75-BA430F50B98B}" destId="{0A32D55F-1084-4DDC-8254-E1BAAB3A522E}" srcOrd="17" destOrd="0" parTransId="{83D52F0D-C3BB-4CDD-A474-94B63A6E8440}" sibTransId="{383D6240-B885-4CDC-BB1A-26F94F9DC45F}"/>
    <dgm:cxn modelId="{E0E585AD-3CFC-4E32-A020-23A633770EFB}" type="presOf" srcId="{8C5082B3-CF66-4B9D-B95E-55EC702999B8}" destId="{5F3E28CE-B598-469E-B3C5-E5775AC1B4B9}" srcOrd="1" destOrd="0" presId="urn:microsoft.com/office/officeart/2005/8/layout/radial1"/>
    <dgm:cxn modelId="{3F7C9D73-7440-4EB2-AFDC-0C17530A6606}" type="presOf" srcId="{FEFB607C-9EEF-46CA-A319-3496DA3CA7AD}" destId="{E14E0B62-F5A0-482F-98BA-888D61D1A8B7}" srcOrd="1" destOrd="0" presId="urn:microsoft.com/office/officeart/2005/8/layout/radial1"/>
    <dgm:cxn modelId="{A1994239-5B60-4690-8C7E-531DADDADD08}" type="presOf" srcId="{0E87ABFF-B901-48ED-A7DA-8F92AF7D6927}" destId="{94D9E9DD-C306-4507-9D39-6FCB80FEA3AC}" srcOrd="0" destOrd="0" presId="urn:microsoft.com/office/officeart/2005/8/layout/radial1"/>
    <dgm:cxn modelId="{862942D5-15C4-4C19-BED9-B0526217B5B0}" type="presOf" srcId="{D8B42867-6530-4A31-9622-54725BC4E888}" destId="{9B65856C-EBDE-40C0-88FB-1E9BBDADDA6E}" srcOrd="0" destOrd="0" presId="urn:microsoft.com/office/officeart/2005/8/layout/radial1"/>
    <dgm:cxn modelId="{A9CADA8B-ADCE-4AB4-8DF4-3C919F88E928}" srcId="{A1F88ACB-7D53-4E36-BB75-BA430F50B98B}" destId="{BE256D66-74B1-4E96-B1D5-6ED4C0DF4768}" srcOrd="1" destOrd="0" parTransId="{034CA893-9A71-4302-84FE-44CFCE3CA243}" sibTransId="{8C5EFB43-A034-41C1-8208-68441F84E0F7}"/>
    <dgm:cxn modelId="{F8B9DD1E-9B30-4B1D-9EEC-A99AFB1475D9}" type="presOf" srcId="{C410FDAC-DFE9-43D5-A640-A0F9B4511A74}" destId="{D67046C8-4469-4170-9B83-6BEEC7D25982}" srcOrd="0" destOrd="0" presId="urn:microsoft.com/office/officeart/2005/8/layout/radial1"/>
    <dgm:cxn modelId="{9704EF9A-6B87-4240-96B8-B06BBBF99A13}" type="presOf" srcId="{D4A483D5-E333-40E0-86BB-8DA7CC84DE4E}" destId="{362E7D91-BAC0-423B-9F1A-DD5CAC682952}" srcOrd="0" destOrd="0" presId="urn:microsoft.com/office/officeart/2005/8/layout/radial1"/>
    <dgm:cxn modelId="{11D4655C-6DE6-42F5-8A91-80C8927E0677}" type="presOf" srcId="{26A31A22-BF9C-4684-B1B7-2E49B4EFFD14}" destId="{E5070B3E-1FAC-4CD8-BE5B-78912BC2897C}" srcOrd="1" destOrd="0" presId="urn:microsoft.com/office/officeart/2005/8/layout/radial1"/>
    <dgm:cxn modelId="{B1013C41-59F7-4996-B0AC-F982E3A9407B}" srcId="{A1F88ACB-7D53-4E36-BB75-BA430F50B98B}" destId="{36BB6285-AF87-466A-92C7-712A8A556F88}" srcOrd="9" destOrd="0" parTransId="{8AE8E3C7-8EBD-435F-8D8A-6E4C5A449FFC}" sibTransId="{DF6AA892-8818-4DE6-B6FC-0F1D01679F40}"/>
    <dgm:cxn modelId="{1D87ACF3-7CEA-445D-940E-DA2C11C9A216}" type="presOf" srcId="{1A0B3E7F-817E-4761-BD7E-BDDFA58FF5DB}" destId="{1279D2D3-CCBE-406E-9503-F0BEEA5CAF1F}" srcOrd="1" destOrd="0" presId="urn:microsoft.com/office/officeart/2005/8/layout/radial1"/>
    <dgm:cxn modelId="{4F92F2BF-DD39-4E52-9943-BF3E0E5AFFFF}" type="presOf" srcId="{34AB6E22-B841-4802-B237-75B99756E071}" destId="{BBDE0654-3218-450E-9BCD-3E862AB0A3A5}" srcOrd="0" destOrd="0" presId="urn:microsoft.com/office/officeart/2005/8/layout/radial1"/>
    <dgm:cxn modelId="{BE85D48C-B98D-4EC9-BF36-8206E0D8580A}" type="presOf" srcId="{7F50F210-7F9F-4276-A7C4-9C36C7F27F82}" destId="{02A5E577-B980-4B9B-AFF4-61B68F2ECCDB}" srcOrd="0" destOrd="0" presId="urn:microsoft.com/office/officeart/2005/8/layout/radial1"/>
    <dgm:cxn modelId="{438887E2-4193-493C-AFB6-534074BD3699}" type="presOf" srcId="{85CE1236-BCA1-4AD8-B70E-D604246204C1}" destId="{C3171415-5F59-4F71-B00B-B1EB70F463AD}" srcOrd="0" destOrd="0" presId="urn:microsoft.com/office/officeart/2005/8/layout/radial1"/>
    <dgm:cxn modelId="{DC1FD74B-7542-496E-A6E3-309F88544BC6}" srcId="{A1F88ACB-7D53-4E36-BB75-BA430F50B98B}" destId="{BACF37EC-5BBE-4078-AA03-04117FF97E3C}" srcOrd="11" destOrd="0" parTransId="{1A0B3E7F-817E-4761-BD7E-BDDFA58FF5DB}" sibTransId="{FECCD90C-A6B4-4C69-9B10-A45C59C00568}"/>
    <dgm:cxn modelId="{74B3A9AF-B979-4A47-8496-BD48CBC4ED2C}" type="presOf" srcId="{07E75B10-92D4-49E8-BAE1-990E39E05BAA}" destId="{8AF6FB44-14E0-4DD1-A731-B5D520E2A98F}" srcOrd="0" destOrd="0" presId="urn:microsoft.com/office/officeart/2005/8/layout/radial1"/>
    <dgm:cxn modelId="{4C8D6F61-D48F-4137-982E-AA0ADC08D74F}" type="presOf" srcId="{BACF37EC-5BBE-4078-AA03-04117FF97E3C}" destId="{A95525D6-E6E2-4D94-BF4F-2026F78790F8}" srcOrd="0" destOrd="0" presId="urn:microsoft.com/office/officeart/2005/8/layout/radial1"/>
    <dgm:cxn modelId="{066B133F-4154-4B7D-8AE7-ABC88859F298}" type="presOf" srcId="{C70B658F-CEA0-43AA-BC3D-8E111B06A6E9}" destId="{E972E62D-4EA8-47C6-B76C-DA4D0AA71593}" srcOrd="0" destOrd="0" presId="urn:microsoft.com/office/officeart/2005/8/layout/radial1"/>
    <dgm:cxn modelId="{88058EE5-1B53-4839-9CB2-8118D16F6145}" type="presOf" srcId="{34AB6E22-B841-4802-B237-75B99756E071}" destId="{6B1E4B3A-132F-487B-85B1-730048BA6890}" srcOrd="1" destOrd="0" presId="urn:microsoft.com/office/officeart/2005/8/layout/radial1"/>
    <dgm:cxn modelId="{44C6F45E-A0FF-44CB-8CCB-D27C58848633}" srcId="{A1F88ACB-7D53-4E36-BB75-BA430F50B98B}" destId="{C70B658F-CEA0-43AA-BC3D-8E111B06A6E9}" srcOrd="12" destOrd="0" parTransId="{FEFB607C-9EEF-46CA-A319-3496DA3CA7AD}" sibTransId="{FC4DD70D-B322-400E-855D-602B903B4E9D}"/>
    <dgm:cxn modelId="{7A803A79-93BF-4589-AE94-2F76BAA3DBC3}" type="presOf" srcId="{85CE1236-BCA1-4AD8-B70E-D604246204C1}" destId="{6066F7CB-03ED-46BC-995F-F642CA36CE23}" srcOrd="1" destOrd="0" presId="urn:microsoft.com/office/officeart/2005/8/layout/radial1"/>
    <dgm:cxn modelId="{6A0EA3EA-A5A7-4DFF-9099-BE2A721FBDCC}" type="presOf" srcId="{D8B42867-6530-4A31-9622-54725BC4E888}" destId="{05D6D8AA-F7CD-48E8-A68D-A14AF0B6D7E8}" srcOrd="1" destOrd="0" presId="urn:microsoft.com/office/officeart/2005/8/layout/radial1"/>
    <dgm:cxn modelId="{A68BD4D5-850F-4F22-9B4F-316575F26C6C}" type="presOf" srcId="{FEFB607C-9EEF-46CA-A319-3496DA3CA7AD}" destId="{720EE86C-489E-4C12-84E5-DC1DE083CDCB}" srcOrd="0" destOrd="0" presId="urn:microsoft.com/office/officeart/2005/8/layout/radial1"/>
    <dgm:cxn modelId="{F499B400-1051-4A0E-9CC7-2777785F0526}" srcId="{A1F88ACB-7D53-4E36-BB75-BA430F50B98B}" destId="{65114B47-4759-4FC3-9800-2CBFD6542E77}" srcOrd="2" destOrd="0" parTransId="{16BD204B-5D60-4068-95B6-23C8E002EC17}" sibTransId="{BAADB172-1F8B-466E-B598-27C5C00D56C6}"/>
    <dgm:cxn modelId="{5E51BE62-E8E9-4EF0-B044-1546E34BFDEF}" type="presOf" srcId="{36BB6285-AF87-466A-92C7-712A8A556F88}" destId="{81CE0F53-C541-4F7F-9F61-DE3EF76BDA63}" srcOrd="0" destOrd="0" presId="urn:microsoft.com/office/officeart/2005/8/layout/radial1"/>
    <dgm:cxn modelId="{D735C6B3-6D04-4A1D-81E7-CE44B6AA3DC3}" srcId="{A1F88ACB-7D53-4E36-BB75-BA430F50B98B}" destId="{507B6A02-7ED4-458C-A4D4-5576F2BE9028}" srcOrd="6" destOrd="0" parTransId="{226C7CF2-7CAB-4097-B54B-B37F744FD4A0}" sibTransId="{E2271D6A-36E5-416E-A0BC-CB19BB5BD3B3}"/>
    <dgm:cxn modelId="{92885BDD-27B8-4493-962D-E00B9C74C5C9}" type="presOf" srcId="{536A31F0-8DE3-45AD-BBCF-E46187698564}" destId="{D144524F-B8E1-4BA8-8233-D611C57D21C2}" srcOrd="1" destOrd="0" presId="urn:microsoft.com/office/officeart/2005/8/layout/radial1"/>
    <dgm:cxn modelId="{CE0666A8-BFC7-4483-9345-1A2CD5A8C033}" srcId="{A1F88ACB-7D53-4E36-BB75-BA430F50B98B}" destId="{C410FDAC-DFE9-43D5-A640-A0F9B4511A74}" srcOrd="15" destOrd="0" parTransId="{8F473269-8248-4EED-B562-6DDE3F4AB07F}" sibTransId="{81D0E215-B36A-4399-B834-80E042F38C05}"/>
    <dgm:cxn modelId="{98176D13-3552-40F9-B94D-2037DF55F0C1}" srcId="{A1F88ACB-7D53-4E36-BB75-BA430F50B98B}" destId="{3EC565A6-20C5-4BBC-9C6B-2AD1A642D62C}" srcOrd="14" destOrd="0" parTransId="{74AB4628-48C4-410E-95C8-87665C0BEA38}" sibTransId="{0595586F-6B5C-4AF7-8437-DF8D6A7D0D89}"/>
    <dgm:cxn modelId="{BD6F7626-6100-41EF-BD1C-784B95E0985F}" type="presOf" srcId="{226C7CF2-7CAB-4097-B54B-B37F744FD4A0}" destId="{2C783DEE-5D9E-4507-9D4A-900FB6B86420}" srcOrd="0" destOrd="0" presId="urn:microsoft.com/office/officeart/2005/8/layout/radial1"/>
    <dgm:cxn modelId="{4650C8AC-4AC4-486E-AAAE-2985748978FE}" type="presOf" srcId="{226C7CF2-7CAB-4097-B54B-B37F744FD4A0}" destId="{C2AE4736-4814-4CBE-8D63-3637699E5C23}" srcOrd="1" destOrd="0" presId="urn:microsoft.com/office/officeart/2005/8/layout/radial1"/>
    <dgm:cxn modelId="{D810B2BC-BB95-4ABD-8C54-B85966E6734B}" type="presOf" srcId="{034CA893-9A71-4302-84FE-44CFCE3CA243}" destId="{4A01B566-430D-4FDB-AEAB-4C054EAB5BBE}" srcOrd="1" destOrd="0" presId="urn:microsoft.com/office/officeart/2005/8/layout/radial1"/>
    <dgm:cxn modelId="{6E3CC910-0E97-4145-85DF-C65C876D98DE}" srcId="{A1F88ACB-7D53-4E36-BB75-BA430F50B98B}" destId="{7F50F210-7F9F-4276-A7C4-9C36C7F27F82}" srcOrd="7" destOrd="0" parTransId="{4214D012-EC40-45FE-AB05-786EFEAB8040}" sibTransId="{C0585DF0-87B8-4685-8F39-E6E1255CE59D}"/>
    <dgm:cxn modelId="{F0253A0B-9EDF-404B-87EB-F55B598DC919}" type="presOf" srcId="{8F473269-8248-4EED-B562-6DDE3F4AB07F}" destId="{E7FFA231-24D2-4AC8-A1FB-7CDE0FD1DFAD}" srcOrd="1" destOrd="0" presId="urn:microsoft.com/office/officeart/2005/8/layout/radial1"/>
    <dgm:cxn modelId="{C3CC05C5-594B-4A9A-961C-0F7A2C1E3C8F}" type="presOf" srcId="{8AE8E3C7-8EBD-435F-8D8A-6E4C5A449FFC}" destId="{DFE1C5BC-9374-4B49-B22F-F89EB14D5B45}" srcOrd="0" destOrd="0" presId="urn:microsoft.com/office/officeart/2005/8/layout/radial1"/>
    <dgm:cxn modelId="{971D67FE-CF94-4B9D-AF09-3551AC4DE02F}" type="presOf" srcId="{7DB5ED97-9F1C-448F-BD87-C1422DA7728F}" destId="{D952B6C6-F600-4AA3-8765-9A2A4667746D}" srcOrd="0" destOrd="0" presId="urn:microsoft.com/office/officeart/2005/8/layout/radial1"/>
    <dgm:cxn modelId="{906F9E0E-5935-4D47-87C2-1457D4708A12}" type="presOf" srcId="{B2536C53-6F6F-4238-94BC-60E4BA2453A1}" destId="{03369FED-F06A-4E94-B7E2-7250EBE5D2C9}" srcOrd="0" destOrd="0" presId="urn:microsoft.com/office/officeart/2005/8/layout/radial1"/>
    <dgm:cxn modelId="{BC88891D-FFBF-49B0-9493-7C4401637058}" type="presOf" srcId="{8F473269-8248-4EED-B562-6DDE3F4AB07F}" destId="{90FBC9EF-CA86-4EBA-92E4-C8A223832894}" srcOrd="0" destOrd="0" presId="urn:microsoft.com/office/officeart/2005/8/layout/radial1"/>
    <dgm:cxn modelId="{2434C338-DCD2-4EE7-92D2-89D69A7DCB92}" type="presOf" srcId="{0A32D55F-1084-4DDC-8254-E1BAAB3A522E}" destId="{DB0ECAB4-2069-4F1C-B226-4D304B6ABCC8}" srcOrd="0" destOrd="0" presId="urn:microsoft.com/office/officeart/2005/8/layout/radial1"/>
    <dgm:cxn modelId="{B74F5510-1FDD-4C39-9619-43B10E1E106A}" type="presOf" srcId="{74AB4628-48C4-410E-95C8-87665C0BEA38}" destId="{862E7686-3F2F-4BFC-8533-C4A89F4A80F1}" srcOrd="1" destOrd="0" presId="urn:microsoft.com/office/officeart/2005/8/layout/radial1"/>
    <dgm:cxn modelId="{FC8D9743-84ED-43F9-A812-1B312BF40FA5}" type="presOf" srcId="{16BD204B-5D60-4068-95B6-23C8E002EC17}" destId="{980CDE9B-BC9C-4453-904B-B6CF65704049}" srcOrd="1" destOrd="0" presId="urn:microsoft.com/office/officeart/2005/8/layout/radial1"/>
    <dgm:cxn modelId="{85D84F99-8599-4CA3-9575-B250EFE8EF72}" srcId="{A1F88ACB-7D53-4E36-BB75-BA430F50B98B}" destId="{D56B48F0-D1DC-4D2E-BA01-EFD7FFA652E2}" srcOrd="10" destOrd="0" parTransId="{D8B42867-6530-4A31-9622-54725BC4E888}" sibTransId="{8AAE43AE-DE38-49A9-BF26-8383E830D3C4}"/>
    <dgm:cxn modelId="{AF1F4D44-F296-43F3-B82D-0DB7F1FED5D2}" type="presOf" srcId="{65114B47-4759-4FC3-9800-2CBFD6542E77}" destId="{C7A7CA3D-3FB2-4B43-9069-4675309FA9D9}" srcOrd="0" destOrd="0" presId="urn:microsoft.com/office/officeart/2005/8/layout/radial1"/>
    <dgm:cxn modelId="{499D9979-CC0C-4424-86B4-D16DD4B40009}" type="presOf" srcId="{536A31F0-8DE3-45AD-BBCF-E46187698564}" destId="{3D09BF04-5FFC-4888-9396-776347505D66}" srcOrd="0" destOrd="0" presId="urn:microsoft.com/office/officeart/2005/8/layout/radial1"/>
    <dgm:cxn modelId="{8970638E-1560-45F6-9302-3B3CFD046570}" srcId="{A1F88ACB-7D53-4E36-BB75-BA430F50B98B}" destId="{B2536C53-6F6F-4238-94BC-60E4BA2453A1}" srcOrd="13" destOrd="0" parTransId="{26A31A22-BF9C-4684-B1B7-2E49B4EFFD14}" sibTransId="{B1AFFFB6-1C6E-431B-BB11-F1E0FC2BA7D0}"/>
    <dgm:cxn modelId="{CC77A158-B8DD-4C81-B954-93A1BBD87606}" type="presOf" srcId="{E2B8732D-6648-42FB-A10D-047703468752}" destId="{7CD8057B-00D7-4CBF-B618-C5BD36621C5F}" srcOrd="0" destOrd="0" presId="urn:microsoft.com/office/officeart/2005/8/layout/radial1"/>
    <dgm:cxn modelId="{3CD978A2-1665-474E-8A4C-1A5C0A758E92}" type="presOf" srcId="{034CA893-9A71-4302-84FE-44CFCE3CA243}" destId="{70845EFE-8065-4630-82F8-51410897F6DF}" srcOrd="0" destOrd="0" presId="urn:microsoft.com/office/officeart/2005/8/layout/radial1"/>
    <dgm:cxn modelId="{9C4C4E61-0BFF-4061-BAEF-FE72568DAF77}" type="presOf" srcId="{D56B48F0-D1DC-4D2E-BA01-EFD7FFA652E2}" destId="{84866EC0-CD2A-47C4-B20C-322EB041E5DA}" srcOrd="0" destOrd="0" presId="urn:microsoft.com/office/officeart/2005/8/layout/radial1"/>
    <dgm:cxn modelId="{D3FB3524-57B4-4500-A623-CE39057E7F32}" type="presOf" srcId="{1A0B3E7F-817E-4761-BD7E-BDDFA58FF5DB}" destId="{521A90EF-9AC3-4433-9937-9CF9E1C4D175}" srcOrd="0" destOrd="0" presId="urn:microsoft.com/office/officeart/2005/8/layout/radial1"/>
    <dgm:cxn modelId="{58B9D916-1B71-4CAA-939C-30A131B5726A}" type="presOf" srcId="{3EC565A6-20C5-4BBC-9C6B-2AD1A642D62C}" destId="{000CEB8C-28FE-4B74-A2E7-23EF6DD24E17}" srcOrd="0" destOrd="0" presId="urn:microsoft.com/office/officeart/2005/8/layout/radial1"/>
    <dgm:cxn modelId="{ED814ECA-6EA3-40FB-BC9C-99A0629218D4}" srcId="{A1F88ACB-7D53-4E36-BB75-BA430F50B98B}" destId="{D4A483D5-E333-40E0-86BB-8DA7CC84DE4E}" srcOrd="8" destOrd="0" parTransId="{07E75B10-92D4-49E8-BAE1-990E39E05BAA}" sibTransId="{D26ED754-89E3-4A7A-8218-C3BEDB3B9919}"/>
    <dgm:cxn modelId="{4B3DE38E-A2E8-4E3F-97C0-CCC4E39AF365}" srcId="{A1F88ACB-7D53-4E36-BB75-BA430F50B98B}" destId="{0E87ABFF-B901-48ED-A7DA-8F92AF7D6927}" srcOrd="5" destOrd="0" parTransId="{85CE1236-BCA1-4AD8-B70E-D604246204C1}" sibTransId="{82553D44-076E-4B03-8185-B07D6ECAB3A5}"/>
    <dgm:cxn modelId="{47658FD2-69B7-42F8-9993-FF5A8DB0F417}" type="presOf" srcId="{A6B1E1FF-9C70-4762-AB25-C2C45CAE1A7D}" destId="{3257C359-8E59-4C0F-8596-F2BDDDF739DE}" srcOrd="0" destOrd="0" presId="urn:microsoft.com/office/officeart/2005/8/layout/radial1"/>
    <dgm:cxn modelId="{48D781BA-D1B6-4DAB-912E-3B72A9517BC3}" srcId="{A1F88ACB-7D53-4E36-BB75-BA430F50B98B}" destId="{E2B8732D-6648-42FB-A10D-047703468752}" srcOrd="0" destOrd="0" parTransId="{34AB6E22-B841-4802-B237-75B99756E071}" sibTransId="{D6A6711B-E49A-4B5E-B1C1-19D107E8CF08}"/>
    <dgm:cxn modelId="{73F0922A-952D-451E-8DFA-E064375E4AD1}" type="presOf" srcId="{8AE8E3C7-8EBD-435F-8D8A-6E4C5A449FFC}" destId="{D6AB83D4-81A9-4201-A8F2-51C389FA9B01}" srcOrd="1" destOrd="0" presId="urn:microsoft.com/office/officeart/2005/8/layout/radial1"/>
    <dgm:cxn modelId="{5DBA4D58-083D-4A4E-9DDA-D2674C0023D6}" type="presOf" srcId="{7DB5ED97-9F1C-448F-BD87-C1422DA7728F}" destId="{1DC90FD2-6A1F-46C4-A41B-2CAE2263B5B4}" srcOrd="1" destOrd="0" presId="urn:microsoft.com/office/officeart/2005/8/layout/radial1"/>
    <dgm:cxn modelId="{5B9BF7F1-9156-4BD1-A523-44DF2E063956}" type="presOf" srcId="{A1F88ACB-7D53-4E36-BB75-BA430F50B98B}" destId="{0274DDBA-DD7C-47A2-9323-769BB785055C}" srcOrd="0" destOrd="0" presId="urn:microsoft.com/office/officeart/2005/8/layout/radial1"/>
    <dgm:cxn modelId="{47C7D2EC-DBBE-4489-AE6C-3DB39AF59FF8}" type="presOf" srcId="{BE256D66-74B1-4E96-B1D5-6ED4C0DF4768}" destId="{8D577D59-94B4-4C84-9852-F3BC7A3D587B}" srcOrd="0" destOrd="0" presId="urn:microsoft.com/office/officeart/2005/8/layout/radial1"/>
    <dgm:cxn modelId="{CFD61142-77EF-4AA4-ADD9-BFA46506E9EA}" type="presOf" srcId="{74AB4628-48C4-410E-95C8-87665C0BEA38}" destId="{31353122-0F36-4CFA-B6CC-4D186A94F53B}" srcOrd="0" destOrd="0" presId="urn:microsoft.com/office/officeart/2005/8/layout/radial1"/>
    <dgm:cxn modelId="{3090C8BD-4FF4-41BB-8BA8-0D5AC625C5BC}" type="presOf" srcId="{B4B2CFCF-9303-4819-8E22-075A7B0ACB83}" destId="{805C5B24-3257-41CA-9F80-22E1948C9012}" srcOrd="0" destOrd="0" presId="urn:microsoft.com/office/officeart/2005/8/layout/radial1"/>
    <dgm:cxn modelId="{84685236-2AEF-4001-937C-40159FA116D4}" type="presParOf" srcId="{042576FF-8A3B-4FAA-AE24-207963908AEC}" destId="{0274DDBA-DD7C-47A2-9323-769BB785055C}" srcOrd="0" destOrd="0" presId="urn:microsoft.com/office/officeart/2005/8/layout/radial1"/>
    <dgm:cxn modelId="{5D98F3B5-0F12-4F54-B87C-EE5A40E83043}" type="presParOf" srcId="{042576FF-8A3B-4FAA-AE24-207963908AEC}" destId="{BBDE0654-3218-450E-9BCD-3E862AB0A3A5}" srcOrd="1" destOrd="0" presId="urn:microsoft.com/office/officeart/2005/8/layout/radial1"/>
    <dgm:cxn modelId="{9B0C51DE-0971-4689-AFDC-CBEAC095887C}" type="presParOf" srcId="{BBDE0654-3218-450E-9BCD-3E862AB0A3A5}" destId="{6B1E4B3A-132F-487B-85B1-730048BA6890}" srcOrd="0" destOrd="0" presId="urn:microsoft.com/office/officeart/2005/8/layout/radial1"/>
    <dgm:cxn modelId="{1C32DB95-DE68-4B86-A179-9CA5ABECEDD6}" type="presParOf" srcId="{042576FF-8A3B-4FAA-AE24-207963908AEC}" destId="{7CD8057B-00D7-4CBF-B618-C5BD36621C5F}" srcOrd="2" destOrd="0" presId="urn:microsoft.com/office/officeart/2005/8/layout/radial1"/>
    <dgm:cxn modelId="{13156625-8AD4-4A08-BFDB-A1ABB58698D5}" type="presParOf" srcId="{042576FF-8A3B-4FAA-AE24-207963908AEC}" destId="{70845EFE-8065-4630-82F8-51410897F6DF}" srcOrd="3" destOrd="0" presId="urn:microsoft.com/office/officeart/2005/8/layout/radial1"/>
    <dgm:cxn modelId="{755C22B6-9A4C-4DE5-BB01-49BE1C66BD90}" type="presParOf" srcId="{70845EFE-8065-4630-82F8-51410897F6DF}" destId="{4A01B566-430D-4FDB-AEAB-4C054EAB5BBE}" srcOrd="0" destOrd="0" presId="urn:microsoft.com/office/officeart/2005/8/layout/radial1"/>
    <dgm:cxn modelId="{39B09A69-2B0B-40E8-BDCB-32DFF9B84055}" type="presParOf" srcId="{042576FF-8A3B-4FAA-AE24-207963908AEC}" destId="{8D577D59-94B4-4C84-9852-F3BC7A3D587B}" srcOrd="4" destOrd="0" presId="urn:microsoft.com/office/officeart/2005/8/layout/radial1"/>
    <dgm:cxn modelId="{A54A3747-01E0-46C6-B99C-C32A272B14E8}" type="presParOf" srcId="{042576FF-8A3B-4FAA-AE24-207963908AEC}" destId="{39140D49-945F-4AE1-B8A5-0790E6534411}" srcOrd="5" destOrd="0" presId="urn:microsoft.com/office/officeart/2005/8/layout/radial1"/>
    <dgm:cxn modelId="{87C3936F-53EE-4E4F-A217-E4BCBC7E08D9}" type="presParOf" srcId="{39140D49-945F-4AE1-B8A5-0790E6534411}" destId="{980CDE9B-BC9C-4453-904B-B6CF65704049}" srcOrd="0" destOrd="0" presId="urn:microsoft.com/office/officeart/2005/8/layout/radial1"/>
    <dgm:cxn modelId="{D4BC10B2-C87E-4DE2-990C-F0AF4349A28F}" type="presParOf" srcId="{042576FF-8A3B-4FAA-AE24-207963908AEC}" destId="{C7A7CA3D-3FB2-4B43-9069-4675309FA9D9}" srcOrd="6" destOrd="0" presId="urn:microsoft.com/office/officeart/2005/8/layout/radial1"/>
    <dgm:cxn modelId="{49A8CC27-FEA3-4D46-84E2-8F3522C5324C}" type="presParOf" srcId="{042576FF-8A3B-4FAA-AE24-207963908AEC}" destId="{8FB1634F-1315-4991-B6BC-57AE37EB8A61}" srcOrd="7" destOrd="0" presId="urn:microsoft.com/office/officeart/2005/8/layout/radial1"/>
    <dgm:cxn modelId="{6597E376-AF63-46C9-9BBB-27FE454D1B0F}" type="presParOf" srcId="{8FB1634F-1315-4991-B6BC-57AE37EB8A61}" destId="{5F3E28CE-B598-469E-B3C5-E5775AC1B4B9}" srcOrd="0" destOrd="0" presId="urn:microsoft.com/office/officeart/2005/8/layout/radial1"/>
    <dgm:cxn modelId="{F1EB1729-65F0-49E4-A79D-5D989D25529B}" type="presParOf" srcId="{042576FF-8A3B-4FAA-AE24-207963908AEC}" destId="{C6228A02-1388-4C1A-8AEB-94A3CC32D51F}" srcOrd="8" destOrd="0" presId="urn:microsoft.com/office/officeart/2005/8/layout/radial1"/>
    <dgm:cxn modelId="{38EA9CF0-2938-4B97-A185-E351B8E29A74}" type="presParOf" srcId="{042576FF-8A3B-4FAA-AE24-207963908AEC}" destId="{3D09BF04-5FFC-4888-9396-776347505D66}" srcOrd="9" destOrd="0" presId="urn:microsoft.com/office/officeart/2005/8/layout/radial1"/>
    <dgm:cxn modelId="{8ABEC490-1521-4F09-B5ED-E7463A74BE66}" type="presParOf" srcId="{3D09BF04-5FFC-4888-9396-776347505D66}" destId="{D144524F-B8E1-4BA8-8233-D611C57D21C2}" srcOrd="0" destOrd="0" presId="urn:microsoft.com/office/officeart/2005/8/layout/radial1"/>
    <dgm:cxn modelId="{180D19B0-3AF8-4F8F-B08D-BB6F3CFD9CEC}" type="presParOf" srcId="{042576FF-8A3B-4FAA-AE24-207963908AEC}" destId="{3257C359-8E59-4C0F-8596-F2BDDDF739DE}" srcOrd="10" destOrd="0" presId="urn:microsoft.com/office/officeart/2005/8/layout/radial1"/>
    <dgm:cxn modelId="{32D78EC7-95BB-4BE7-8064-03F3B88E9669}" type="presParOf" srcId="{042576FF-8A3B-4FAA-AE24-207963908AEC}" destId="{C3171415-5F59-4F71-B00B-B1EB70F463AD}" srcOrd="11" destOrd="0" presId="urn:microsoft.com/office/officeart/2005/8/layout/radial1"/>
    <dgm:cxn modelId="{7AC9D9F9-BFD7-4C44-A02E-D2D0D20FED0D}" type="presParOf" srcId="{C3171415-5F59-4F71-B00B-B1EB70F463AD}" destId="{6066F7CB-03ED-46BC-995F-F642CA36CE23}" srcOrd="0" destOrd="0" presId="urn:microsoft.com/office/officeart/2005/8/layout/radial1"/>
    <dgm:cxn modelId="{CB5916A2-4ECD-4A5F-B475-5EA62FCB35E0}" type="presParOf" srcId="{042576FF-8A3B-4FAA-AE24-207963908AEC}" destId="{94D9E9DD-C306-4507-9D39-6FCB80FEA3AC}" srcOrd="12" destOrd="0" presId="urn:microsoft.com/office/officeart/2005/8/layout/radial1"/>
    <dgm:cxn modelId="{DC408E39-D6D1-41AB-9AE2-AE67C2B41EDC}" type="presParOf" srcId="{042576FF-8A3B-4FAA-AE24-207963908AEC}" destId="{2C783DEE-5D9E-4507-9D4A-900FB6B86420}" srcOrd="13" destOrd="0" presId="urn:microsoft.com/office/officeart/2005/8/layout/radial1"/>
    <dgm:cxn modelId="{8677D3EA-EB44-4106-82FC-CA7AB36F2320}" type="presParOf" srcId="{2C783DEE-5D9E-4507-9D4A-900FB6B86420}" destId="{C2AE4736-4814-4CBE-8D63-3637699E5C23}" srcOrd="0" destOrd="0" presId="urn:microsoft.com/office/officeart/2005/8/layout/radial1"/>
    <dgm:cxn modelId="{45D4BA2D-0F29-471C-83CD-1F566B024E12}" type="presParOf" srcId="{042576FF-8A3B-4FAA-AE24-207963908AEC}" destId="{A8E9602D-B501-400A-9D05-2626DEF525CA}" srcOrd="14" destOrd="0" presId="urn:microsoft.com/office/officeart/2005/8/layout/radial1"/>
    <dgm:cxn modelId="{E0BC423C-218E-4CD3-BF0B-8839AEEC577F}" type="presParOf" srcId="{042576FF-8A3B-4FAA-AE24-207963908AEC}" destId="{C242F459-E69C-4019-AC5D-419E447BCFFD}" srcOrd="15" destOrd="0" presId="urn:microsoft.com/office/officeart/2005/8/layout/radial1"/>
    <dgm:cxn modelId="{FE9C8B67-8AA1-475C-A150-D98303D1AEEB}" type="presParOf" srcId="{C242F459-E69C-4019-AC5D-419E447BCFFD}" destId="{C8067518-F0FA-4F9D-8DB1-5E84CE128054}" srcOrd="0" destOrd="0" presId="urn:microsoft.com/office/officeart/2005/8/layout/radial1"/>
    <dgm:cxn modelId="{D14DB7E1-914E-470A-BC0F-C1779709EFA9}" type="presParOf" srcId="{042576FF-8A3B-4FAA-AE24-207963908AEC}" destId="{02A5E577-B980-4B9B-AFF4-61B68F2ECCDB}" srcOrd="16" destOrd="0" presId="urn:microsoft.com/office/officeart/2005/8/layout/radial1"/>
    <dgm:cxn modelId="{D866BFE6-6227-45FC-8E45-30D5729FF144}" type="presParOf" srcId="{042576FF-8A3B-4FAA-AE24-207963908AEC}" destId="{8AF6FB44-14E0-4DD1-A731-B5D520E2A98F}" srcOrd="17" destOrd="0" presId="urn:microsoft.com/office/officeart/2005/8/layout/radial1"/>
    <dgm:cxn modelId="{C285BD18-0AB8-4BF5-9E7A-DE1227E1AFC7}" type="presParOf" srcId="{8AF6FB44-14E0-4DD1-A731-B5D520E2A98F}" destId="{543EBC14-1678-47FA-9F30-9EB35A4349EA}" srcOrd="0" destOrd="0" presId="urn:microsoft.com/office/officeart/2005/8/layout/radial1"/>
    <dgm:cxn modelId="{3E95B6AB-F651-4560-99D5-4D6D5DE30189}" type="presParOf" srcId="{042576FF-8A3B-4FAA-AE24-207963908AEC}" destId="{362E7D91-BAC0-423B-9F1A-DD5CAC682952}" srcOrd="18" destOrd="0" presId="urn:microsoft.com/office/officeart/2005/8/layout/radial1"/>
    <dgm:cxn modelId="{2052CE3E-85B2-4C8F-AEF7-673336B3BE8D}" type="presParOf" srcId="{042576FF-8A3B-4FAA-AE24-207963908AEC}" destId="{DFE1C5BC-9374-4B49-B22F-F89EB14D5B45}" srcOrd="19" destOrd="0" presId="urn:microsoft.com/office/officeart/2005/8/layout/radial1"/>
    <dgm:cxn modelId="{17276FD6-CE38-44D7-B729-862B9613185A}" type="presParOf" srcId="{DFE1C5BC-9374-4B49-B22F-F89EB14D5B45}" destId="{D6AB83D4-81A9-4201-A8F2-51C389FA9B01}" srcOrd="0" destOrd="0" presId="urn:microsoft.com/office/officeart/2005/8/layout/radial1"/>
    <dgm:cxn modelId="{E97B265B-F173-4D74-8799-D6327A415465}" type="presParOf" srcId="{042576FF-8A3B-4FAA-AE24-207963908AEC}" destId="{81CE0F53-C541-4F7F-9F61-DE3EF76BDA63}" srcOrd="20" destOrd="0" presId="urn:microsoft.com/office/officeart/2005/8/layout/radial1"/>
    <dgm:cxn modelId="{D8955349-FC5A-419A-912D-9CDE7B06AFA4}" type="presParOf" srcId="{042576FF-8A3B-4FAA-AE24-207963908AEC}" destId="{9B65856C-EBDE-40C0-88FB-1E9BBDADDA6E}" srcOrd="21" destOrd="0" presId="urn:microsoft.com/office/officeart/2005/8/layout/radial1"/>
    <dgm:cxn modelId="{3A12C408-8968-40BA-B3E5-87C9A12F90F2}" type="presParOf" srcId="{9B65856C-EBDE-40C0-88FB-1E9BBDADDA6E}" destId="{05D6D8AA-F7CD-48E8-A68D-A14AF0B6D7E8}" srcOrd="0" destOrd="0" presId="urn:microsoft.com/office/officeart/2005/8/layout/radial1"/>
    <dgm:cxn modelId="{3D9CDF27-666A-4E6A-B991-B519365B1B53}" type="presParOf" srcId="{042576FF-8A3B-4FAA-AE24-207963908AEC}" destId="{84866EC0-CD2A-47C4-B20C-322EB041E5DA}" srcOrd="22" destOrd="0" presId="urn:microsoft.com/office/officeart/2005/8/layout/radial1"/>
    <dgm:cxn modelId="{DD6919D7-E0CD-46E0-AEE7-CA37171414B3}" type="presParOf" srcId="{042576FF-8A3B-4FAA-AE24-207963908AEC}" destId="{521A90EF-9AC3-4433-9937-9CF9E1C4D175}" srcOrd="23" destOrd="0" presId="urn:microsoft.com/office/officeart/2005/8/layout/radial1"/>
    <dgm:cxn modelId="{B54890F8-15DC-447D-B7C7-9B41DEBC592E}" type="presParOf" srcId="{521A90EF-9AC3-4433-9937-9CF9E1C4D175}" destId="{1279D2D3-CCBE-406E-9503-F0BEEA5CAF1F}" srcOrd="0" destOrd="0" presId="urn:microsoft.com/office/officeart/2005/8/layout/radial1"/>
    <dgm:cxn modelId="{149C7CD4-1A4C-42D4-A0DA-0D1A7BE18435}" type="presParOf" srcId="{042576FF-8A3B-4FAA-AE24-207963908AEC}" destId="{A95525D6-E6E2-4D94-BF4F-2026F78790F8}" srcOrd="24" destOrd="0" presId="urn:microsoft.com/office/officeart/2005/8/layout/radial1"/>
    <dgm:cxn modelId="{EE033398-2DFF-4386-82C5-E3EB70A7391E}" type="presParOf" srcId="{042576FF-8A3B-4FAA-AE24-207963908AEC}" destId="{720EE86C-489E-4C12-84E5-DC1DE083CDCB}" srcOrd="25" destOrd="0" presId="urn:microsoft.com/office/officeart/2005/8/layout/radial1"/>
    <dgm:cxn modelId="{61B73272-358C-4923-896C-25080D8CEA5E}" type="presParOf" srcId="{720EE86C-489E-4C12-84E5-DC1DE083CDCB}" destId="{E14E0B62-F5A0-482F-98BA-888D61D1A8B7}" srcOrd="0" destOrd="0" presId="urn:microsoft.com/office/officeart/2005/8/layout/radial1"/>
    <dgm:cxn modelId="{A1D03F33-B690-4B5C-A0ED-1191EEC9F9A7}" type="presParOf" srcId="{042576FF-8A3B-4FAA-AE24-207963908AEC}" destId="{E972E62D-4EA8-47C6-B76C-DA4D0AA71593}" srcOrd="26" destOrd="0" presId="urn:microsoft.com/office/officeart/2005/8/layout/radial1"/>
    <dgm:cxn modelId="{81F3AA56-D244-4668-BF36-43E8D2FF19B7}" type="presParOf" srcId="{042576FF-8A3B-4FAA-AE24-207963908AEC}" destId="{36D58C47-0C0D-406F-9E6A-BC23B992EB18}" srcOrd="27" destOrd="0" presId="urn:microsoft.com/office/officeart/2005/8/layout/radial1"/>
    <dgm:cxn modelId="{2A0154D1-0CC5-48E2-86B2-18596C804438}" type="presParOf" srcId="{36D58C47-0C0D-406F-9E6A-BC23B992EB18}" destId="{E5070B3E-1FAC-4CD8-BE5B-78912BC2897C}" srcOrd="0" destOrd="0" presId="urn:microsoft.com/office/officeart/2005/8/layout/radial1"/>
    <dgm:cxn modelId="{7F25280D-8D49-4474-A912-D7D2BB93314F}" type="presParOf" srcId="{042576FF-8A3B-4FAA-AE24-207963908AEC}" destId="{03369FED-F06A-4E94-B7E2-7250EBE5D2C9}" srcOrd="28" destOrd="0" presId="urn:microsoft.com/office/officeart/2005/8/layout/radial1"/>
    <dgm:cxn modelId="{4C01E30D-B083-4F32-A648-A05BDD87770D}" type="presParOf" srcId="{042576FF-8A3B-4FAA-AE24-207963908AEC}" destId="{31353122-0F36-4CFA-B6CC-4D186A94F53B}" srcOrd="29" destOrd="0" presId="urn:microsoft.com/office/officeart/2005/8/layout/radial1"/>
    <dgm:cxn modelId="{20F31E86-D62A-4C0D-AB2D-9174EF7A6535}" type="presParOf" srcId="{31353122-0F36-4CFA-B6CC-4D186A94F53B}" destId="{862E7686-3F2F-4BFC-8533-C4A89F4A80F1}" srcOrd="0" destOrd="0" presId="urn:microsoft.com/office/officeart/2005/8/layout/radial1"/>
    <dgm:cxn modelId="{75CD71FD-D743-4A97-9C48-082F3168F2E3}" type="presParOf" srcId="{042576FF-8A3B-4FAA-AE24-207963908AEC}" destId="{000CEB8C-28FE-4B74-A2E7-23EF6DD24E17}" srcOrd="30" destOrd="0" presId="urn:microsoft.com/office/officeart/2005/8/layout/radial1"/>
    <dgm:cxn modelId="{283E3A0A-D937-4831-9581-BB49F791935F}" type="presParOf" srcId="{042576FF-8A3B-4FAA-AE24-207963908AEC}" destId="{90FBC9EF-CA86-4EBA-92E4-C8A223832894}" srcOrd="31" destOrd="0" presId="urn:microsoft.com/office/officeart/2005/8/layout/radial1"/>
    <dgm:cxn modelId="{AEF4F63F-F209-42B6-B163-5FEF5437C9CD}" type="presParOf" srcId="{90FBC9EF-CA86-4EBA-92E4-C8A223832894}" destId="{E7FFA231-24D2-4AC8-A1FB-7CDE0FD1DFAD}" srcOrd="0" destOrd="0" presId="urn:microsoft.com/office/officeart/2005/8/layout/radial1"/>
    <dgm:cxn modelId="{704CB488-09E2-4E57-88DD-83596C2E7624}" type="presParOf" srcId="{042576FF-8A3B-4FAA-AE24-207963908AEC}" destId="{D67046C8-4469-4170-9B83-6BEEC7D25982}" srcOrd="32" destOrd="0" presId="urn:microsoft.com/office/officeart/2005/8/layout/radial1"/>
    <dgm:cxn modelId="{64FB6F7F-2837-4B12-8EE4-D09212E3B1D4}" type="presParOf" srcId="{042576FF-8A3B-4FAA-AE24-207963908AEC}" destId="{D952B6C6-F600-4AA3-8765-9A2A4667746D}" srcOrd="33" destOrd="0" presId="urn:microsoft.com/office/officeart/2005/8/layout/radial1"/>
    <dgm:cxn modelId="{AD50437C-894C-4D5C-B7F6-C12E0A71714F}" type="presParOf" srcId="{D952B6C6-F600-4AA3-8765-9A2A4667746D}" destId="{1DC90FD2-6A1F-46C4-A41B-2CAE2263B5B4}" srcOrd="0" destOrd="0" presId="urn:microsoft.com/office/officeart/2005/8/layout/radial1"/>
    <dgm:cxn modelId="{C1614A66-7183-4D2C-832F-E4F2379AF6B5}" type="presParOf" srcId="{042576FF-8A3B-4FAA-AE24-207963908AEC}" destId="{805C5B24-3257-41CA-9F80-22E1948C9012}" srcOrd="34" destOrd="0" presId="urn:microsoft.com/office/officeart/2005/8/layout/radial1"/>
    <dgm:cxn modelId="{9AE84436-5904-4A1D-8E1E-1CAEB81FDD60}" type="presParOf" srcId="{042576FF-8A3B-4FAA-AE24-207963908AEC}" destId="{A8EAEA8B-EB7F-48DF-BE45-92DB3EB27C22}" srcOrd="35" destOrd="0" presId="urn:microsoft.com/office/officeart/2005/8/layout/radial1"/>
    <dgm:cxn modelId="{D990FBFA-8B00-411F-89D1-8C900E76F803}" type="presParOf" srcId="{A8EAEA8B-EB7F-48DF-BE45-92DB3EB27C22}" destId="{D680CBAA-B946-4AD7-857E-5B0B399D7DF6}" srcOrd="0" destOrd="0" presId="urn:microsoft.com/office/officeart/2005/8/layout/radial1"/>
    <dgm:cxn modelId="{7452E7FA-F01F-4B56-9840-7571ABA2FDF3}" type="presParOf" srcId="{042576FF-8A3B-4FAA-AE24-207963908AEC}" destId="{DB0ECAB4-2069-4F1C-B226-4D304B6ABCC8}" srcOrd="3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FFD8C-3F34-4DCE-AA2D-58F961F733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FEFFCE-BF24-44E5-BFFB-73724E93A9B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 rtlCol="0" anchor="ctr"/>
        <a:lstStyle/>
        <a:p>
          <a:pPr marL="0" algn="ctr" defTabSz="914400" rtl="0" eaLnBrk="1" latinLnBrk="0" hangingPunct="1"/>
          <a:r>
            <a:rPr lang="de-DE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Gesundheit und Pflege</a:t>
          </a:r>
        </a:p>
      </dgm:t>
    </dgm:pt>
    <dgm:pt modelId="{78DEB513-80EA-44B9-8B5A-556E73D7997C}" type="parTrans" cxnId="{6D7FF44A-DACC-4A32-9051-D8220DF56FC3}">
      <dgm:prSet/>
      <dgm:spPr/>
      <dgm:t>
        <a:bodyPr/>
        <a:lstStyle/>
        <a:p>
          <a:endParaRPr lang="de-DE" sz="1800"/>
        </a:p>
      </dgm:t>
    </dgm:pt>
    <dgm:pt modelId="{FCE9AF06-4877-491F-B613-B39341B3C550}" type="sibTrans" cxnId="{6D7FF44A-DACC-4A32-9051-D8220DF56FC3}">
      <dgm:prSet/>
      <dgm:spPr/>
      <dgm:t>
        <a:bodyPr/>
        <a:lstStyle/>
        <a:p>
          <a:endParaRPr lang="de-DE" sz="1800"/>
        </a:p>
      </dgm:t>
    </dgm:pt>
    <dgm:pt modelId="{D488770F-F5D5-4A49-A578-735F3D97B7F5}">
      <dgm:prSet phldrT="[Text]"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Prävention</a:t>
          </a:r>
        </a:p>
      </dgm:t>
    </dgm:pt>
    <dgm:pt modelId="{D2A821D4-F575-4803-89E1-B67F2012435A}" type="parTrans" cxnId="{5168971E-88D4-492B-B8C7-5F3FA1B61414}">
      <dgm:prSet custT="1"/>
      <dgm:spPr/>
      <dgm:t>
        <a:bodyPr/>
        <a:lstStyle/>
        <a:p>
          <a:endParaRPr lang="de-DE" sz="500"/>
        </a:p>
      </dgm:t>
    </dgm:pt>
    <dgm:pt modelId="{3ED77475-88C8-44B2-A292-F8C1D46A6023}" type="sibTrans" cxnId="{5168971E-88D4-492B-B8C7-5F3FA1B61414}">
      <dgm:prSet/>
      <dgm:spPr/>
      <dgm:t>
        <a:bodyPr/>
        <a:lstStyle/>
        <a:p>
          <a:endParaRPr lang="de-DE" sz="1800"/>
        </a:p>
      </dgm:t>
    </dgm:pt>
    <dgm:pt modelId="{C1BA288F-74AA-4B5F-975C-542C847515FC}">
      <dgm:prSet phldrT="[Text]"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Erste Hilfe Maßnahmen</a:t>
          </a:r>
        </a:p>
      </dgm:t>
    </dgm:pt>
    <dgm:pt modelId="{825D5BF2-3689-43BF-AF29-A2FC4B741ADE}" type="parTrans" cxnId="{795DC1E2-1BB5-46A3-B142-D057873C64D6}">
      <dgm:prSet custT="1"/>
      <dgm:spPr/>
      <dgm:t>
        <a:bodyPr/>
        <a:lstStyle/>
        <a:p>
          <a:endParaRPr lang="de-DE" sz="500"/>
        </a:p>
      </dgm:t>
    </dgm:pt>
    <dgm:pt modelId="{E5D643FC-713E-4560-BEDB-7BCBC48E1FAE}" type="sibTrans" cxnId="{795DC1E2-1BB5-46A3-B142-D057873C64D6}">
      <dgm:prSet/>
      <dgm:spPr/>
      <dgm:t>
        <a:bodyPr/>
        <a:lstStyle/>
        <a:p>
          <a:endParaRPr lang="de-DE" sz="1800"/>
        </a:p>
      </dgm:t>
    </dgm:pt>
    <dgm:pt modelId="{2560DC2D-46D1-4729-953D-1C0C3E0792E1}">
      <dgm:prSet phldrT="[Text]"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Pflegerisches Handel</a:t>
          </a:r>
        </a:p>
      </dgm:t>
    </dgm:pt>
    <dgm:pt modelId="{E38612BF-78DA-4249-B635-22B428C74908}" type="parTrans" cxnId="{10CB210B-772F-4369-8093-D8B2B5185B84}">
      <dgm:prSet custT="1"/>
      <dgm:spPr/>
      <dgm:t>
        <a:bodyPr/>
        <a:lstStyle/>
        <a:p>
          <a:endParaRPr lang="de-DE" sz="500"/>
        </a:p>
      </dgm:t>
    </dgm:pt>
    <dgm:pt modelId="{54D0BCBB-372C-47C7-8CFF-D03176FFC16E}" type="sibTrans" cxnId="{10CB210B-772F-4369-8093-D8B2B5185B84}">
      <dgm:prSet/>
      <dgm:spPr/>
      <dgm:t>
        <a:bodyPr/>
        <a:lstStyle/>
        <a:p>
          <a:endParaRPr lang="de-DE" sz="1800"/>
        </a:p>
      </dgm:t>
    </dgm:pt>
    <dgm:pt modelId="{A665A9EB-A843-4C52-B7C8-C53E830D91BD}">
      <dgm:prSet phldrT="[Text]"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Ernährung</a:t>
          </a:r>
        </a:p>
      </dgm:t>
    </dgm:pt>
    <dgm:pt modelId="{C2EC395B-7810-4758-A51E-AFB65F948D84}" type="parTrans" cxnId="{DBA4E2EF-1A7B-419A-BFEE-101276EB3372}">
      <dgm:prSet custT="1"/>
      <dgm:spPr/>
      <dgm:t>
        <a:bodyPr/>
        <a:lstStyle/>
        <a:p>
          <a:endParaRPr lang="de-DE" sz="500"/>
        </a:p>
      </dgm:t>
    </dgm:pt>
    <dgm:pt modelId="{F64C50FC-13B2-4B15-BEDE-7B4351708B13}" type="sibTrans" cxnId="{DBA4E2EF-1A7B-419A-BFEE-101276EB3372}">
      <dgm:prSet/>
      <dgm:spPr/>
      <dgm:t>
        <a:bodyPr/>
        <a:lstStyle/>
        <a:p>
          <a:endParaRPr lang="de-DE" sz="1800"/>
        </a:p>
      </dgm:t>
    </dgm:pt>
    <dgm:pt modelId="{6176D796-F78E-4F2F-A8B4-EF295F1EC591}">
      <dgm:prSet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Bewegung</a:t>
          </a:r>
        </a:p>
      </dgm:t>
    </dgm:pt>
    <dgm:pt modelId="{926D3492-151C-493A-B4B7-20FCEB266744}" type="parTrans" cxnId="{03C582E8-5C8A-474C-8185-99EA7626B6BA}">
      <dgm:prSet custT="1"/>
      <dgm:spPr/>
      <dgm:t>
        <a:bodyPr/>
        <a:lstStyle/>
        <a:p>
          <a:endParaRPr lang="de-DE" sz="500"/>
        </a:p>
      </dgm:t>
    </dgm:pt>
    <dgm:pt modelId="{320B4283-D951-4238-A616-7F19676BBD42}" type="sibTrans" cxnId="{03C582E8-5C8A-474C-8185-99EA7626B6BA}">
      <dgm:prSet/>
      <dgm:spPr/>
      <dgm:t>
        <a:bodyPr/>
        <a:lstStyle/>
        <a:p>
          <a:endParaRPr lang="de-DE" sz="1800"/>
        </a:p>
      </dgm:t>
    </dgm:pt>
    <dgm:pt modelId="{5E64E7C4-108E-4966-B2EC-448A81F2CCF0}">
      <dgm:prSet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Immun-system</a:t>
          </a:r>
        </a:p>
      </dgm:t>
    </dgm:pt>
    <dgm:pt modelId="{AFD56905-867A-4746-B673-13D212A34906}" type="parTrans" cxnId="{9D3B385B-7B31-4BEC-B269-8D9EF9AC8132}">
      <dgm:prSet custT="1"/>
      <dgm:spPr/>
      <dgm:t>
        <a:bodyPr/>
        <a:lstStyle/>
        <a:p>
          <a:endParaRPr lang="de-DE" sz="500"/>
        </a:p>
      </dgm:t>
    </dgm:pt>
    <dgm:pt modelId="{207E70D5-242F-4779-8935-8683D63466D9}" type="sibTrans" cxnId="{9D3B385B-7B31-4BEC-B269-8D9EF9AC8132}">
      <dgm:prSet/>
      <dgm:spPr/>
      <dgm:t>
        <a:bodyPr/>
        <a:lstStyle/>
        <a:p>
          <a:endParaRPr lang="de-DE" sz="1800"/>
        </a:p>
      </dgm:t>
    </dgm:pt>
    <dgm:pt modelId="{FAB81A97-2D55-4630-B965-8AF06B42F554}">
      <dgm:prSet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 err="1">
              <a:solidFill>
                <a:schemeClr val="tx1"/>
              </a:solidFill>
            </a:rPr>
            <a:t>Wahrnehm-ungsprozesse</a:t>
          </a:r>
          <a:r>
            <a:rPr lang="de-DE" sz="1400" dirty="0">
              <a:solidFill>
                <a:schemeClr val="tx1"/>
              </a:solidFill>
            </a:rPr>
            <a:t> unterstützen</a:t>
          </a:r>
        </a:p>
      </dgm:t>
    </dgm:pt>
    <dgm:pt modelId="{059DA019-3CD3-4078-9C58-59AFCEBDD1BC}" type="parTrans" cxnId="{842E4A61-248F-45CA-BB00-FFA7765983A0}">
      <dgm:prSet custT="1"/>
      <dgm:spPr/>
      <dgm:t>
        <a:bodyPr/>
        <a:lstStyle/>
        <a:p>
          <a:endParaRPr lang="de-DE" sz="500"/>
        </a:p>
      </dgm:t>
    </dgm:pt>
    <dgm:pt modelId="{20154B56-6B6A-4C7E-8DD6-5E4C849004C1}" type="sibTrans" cxnId="{842E4A61-248F-45CA-BB00-FFA7765983A0}">
      <dgm:prSet/>
      <dgm:spPr/>
      <dgm:t>
        <a:bodyPr/>
        <a:lstStyle/>
        <a:p>
          <a:endParaRPr lang="de-DE" sz="1800"/>
        </a:p>
      </dgm:t>
    </dgm:pt>
    <dgm:pt modelId="{8AF93A99-83F0-4169-9289-E76A444C48FD}">
      <dgm:prSet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Lebensraum bedarfs-gerecht gestalten</a:t>
          </a:r>
        </a:p>
      </dgm:t>
    </dgm:pt>
    <dgm:pt modelId="{03B41859-9042-4583-AD83-563FA3A11B55}" type="parTrans" cxnId="{89D40259-6670-420B-87EF-22ED23993E25}">
      <dgm:prSet custT="1"/>
      <dgm:spPr/>
      <dgm:t>
        <a:bodyPr/>
        <a:lstStyle/>
        <a:p>
          <a:endParaRPr lang="de-DE" sz="400"/>
        </a:p>
      </dgm:t>
    </dgm:pt>
    <dgm:pt modelId="{0D89119A-01EA-49C4-B987-90C0BDE77C5D}" type="sibTrans" cxnId="{89D40259-6670-420B-87EF-22ED23993E25}">
      <dgm:prSet/>
      <dgm:spPr/>
      <dgm:t>
        <a:bodyPr/>
        <a:lstStyle/>
        <a:p>
          <a:endParaRPr lang="de-DE" sz="1600"/>
        </a:p>
      </dgm:t>
    </dgm:pt>
    <dgm:pt modelId="{CDE12AFD-AA66-43DA-8AAA-C4EDB86D3873}">
      <dgm:prSet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 err="1">
              <a:solidFill>
                <a:schemeClr val="tx1"/>
              </a:solidFill>
            </a:rPr>
            <a:t>Demogra</a:t>
          </a:r>
          <a:r>
            <a:rPr lang="de-DE" sz="1400" dirty="0">
              <a:solidFill>
                <a:schemeClr val="tx1"/>
              </a:solidFill>
            </a:rPr>
            <a:t>-fischer Wandel</a:t>
          </a:r>
        </a:p>
      </dgm:t>
    </dgm:pt>
    <dgm:pt modelId="{0559C16A-0C49-4B61-BA1F-E9D68EB795FB}" type="parTrans" cxnId="{F946F87E-52AA-419D-93C4-2ECB67F8C2BE}">
      <dgm:prSet custT="1"/>
      <dgm:spPr/>
      <dgm:t>
        <a:bodyPr/>
        <a:lstStyle/>
        <a:p>
          <a:endParaRPr lang="de-DE" sz="400"/>
        </a:p>
      </dgm:t>
    </dgm:pt>
    <dgm:pt modelId="{BD9DD8DD-11F3-49BE-80D6-ABDBD691C880}" type="sibTrans" cxnId="{F946F87E-52AA-419D-93C4-2ECB67F8C2BE}">
      <dgm:prSet/>
      <dgm:spPr/>
      <dgm:t>
        <a:bodyPr/>
        <a:lstStyle/>
        <a:p>
          <a:endParaRPr lang="de-DE" sz="1600"/>
        </a:p>
      </dgm:t>
    </dgm:pt>
    <dgm:pt modelId="{1D64B903-FEA7-47D3-930F-748B985BD9C1}">
      <dgm:prSet custT="1"/>
      <dgm:spPr>
        <a:solidFill>
          <a:srgbClr val="92D050"/>
        </a:solidFill>
        <a:ln>
          <a:solidFill>
            <a:srgbClr val="4472C4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Gesundheits-systeme</a:t>
          </a:r>
        </a:p>
      </dgm:t>
    </dgm:pt>
    <dgm:pt modelId="{6AF15221-6876-45EF-9C0D-E28A99A70725}" type="parTrans" cxnId="{06BAD9B7-1A1A-4255-99BC-D4789C057B87}">
      <dgm:prSet custT="1"/>
      <dgm:spPr/>
      <dgm:t>
        <a:bodyPr/>
        <a:lstStyle/>
        <a:p>
          <a:endParaRPr lang="de-DE" sz="400"/>
        </a:p>
      </dgm:t>
    </dgm:pt>
    <dgm:pt modelId="{35FC3266-ECBA-4BFD-ACE6-3E123E74B136}" type="sibTrans" cxnId="{06BAD9B7-1A1A-4255-99BC-D4789C057B87}">
      <dgm:prSet/>
      <dgm:spPr/>
      <dgm:t>
        <a:bodyPr/>
        <a:lstStyle/>
        <a:p>
          <a:endParaRPr lang="de-DE" sz="1600"/>
        </a:p>
      </dgm:t>
    </dgm:pt>
    <dgm:pt modelId="{7EC77420-7DDE-4621-AFBE-EE4655B4B874}" type="pres">
      <dgm:prSet presAssocID="{F7EFFD8C-3F34-4DCE-AA2D-58F961F733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93ADECD-9A31-4859-A614-A2823F8C91F6}" type="pres">
      <dgm:prSet presAssocID="{76FEFFCE-BF24-44E5-BFFB-73724E93A9B3}" presName="centerShape" presStyleLbl="node0" presStyleIdx="0" presStyleCnt="1" custScaleX="303920" custScaleY="305341"/>
      <dgm:spPr>
        <a:xfrm>
          <a:off x="3317797" y="1963130"/>
          <a:ext cx="1492405" cy="1492405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52B8D40C-586D-4820-977B-7CC0A7E05F5D}" type="pres">
      <dgm:prSet presAssocID="{D2A821D4-F575-4803-89E1-B67F2012435A}" presName="Name9" presStyleLbl="parChTrans1D2" presStyleIdx="0" presStyleCnt="10"/>
      <dgm:spPr/>
      <dgm:t>
        <a:bodyPr/>
        <a:lstStyle/>
        <a:p>
          <a:endParaRPr lang="de-DE"/>
        </a:p>
      </dgm:t>
    </dgm:pt>
    <dgm:pt modelId="{D60A1943-EF01-4E8D-87E1-3C39EF517B59}" type="pres">
      <dgm:prSet presAssocID="{D2A821D4-F575-4803-89E1-B67F2012435A}" presName="connTx" presStyleLbl="parChTrans1D2" presStyleIdx="0" presStyleCnt="10"/>
      <dgm:spPr/>
      <dgm:t>
        <a:bodyPr/>
        <a:lstStyle/>
        <a:p>
          <a:endParaRPr lang="de-DE"/>
        </a:p>
      </dgm:t>
    </dgm:pt>
    <dgm:pt modelId="{EA181676-3B31-4D92-AE45-1A9B7FCC9B8D}" type="pres">
      <dgm:prSet presAssocID="{D488770F-F5D5-4A49-A578-735F3D97B7F5}" presName="node" presStyleLbl="node1" presStyleIdx="0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D1F801-5D11-46C0-B98B-261771A7120A}" type="pres">
      <dgm:prSet presAssocID="{825D5BF2-3689-43BF-AF29-A2FC4B741ADE}" presName="Name9" presStyleLbl="parChTrans1D2" presStyleIdx="1" presStyleCnt="10"/>
      <dgm:spPr/>
      <dgm:t>
        <a:bodyPr/>
        <a:lstStyle/>
        <a:p>
          <a:endParaRPr lang="de-DE"/>
        </a:p>
      </dgm:t>
    </dgm:pt>
    <dgm:pt modelId="{4052FCF8-0A96-40F0-BFA0-FB54B7C15CB2}" type="pres">
      <dgm:prSet presAssocID="{825D5BF2-3689-43BF-AF29-A2FC4B741ADE}" presName="connTx" presStyleLbl="parChTrans1D2" presStyleIdx="1" presStyleCnt="10"/>
      <dgm:spPr/>
      <dgm:t>
        <a:bodyPr/>
        <a:lstStyle/>
        <a:p>
          <a:endParaRPr lang="de-DE"/>
        </a:p>
      </dgm:t>
    </dgm:pt>
    <dgm:pt modelId="{02A1CB4D-153E-42A8-8E24-B7051CC15C5B}" type="pres">
      <dgm:prSet presAssocID="{C1BA288F-74AA-4B5F-975C-542C847515FC}" presName="node" presStyleLbl="node1" presStyleIdx="1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756C8D-7689-41DF-B797-43686BB4A248}" type="pres">
      <dgm:prSet presAssocID="{E38612BF-78DA-4249-B635-22B428C74908}" presName="Name9" presStyleLbl="parChTrans1D2" presStyleIdx="2" presStyleCnt="10"/>
      <dgm:spPr/>
      <dgm:t>
        <a:bodyPr/>
        <a:lstStyle/>
        <a:p>
          <a:endParaRPr lang="de-DE"/>
        </a:p>
      </dgm:t>
    </dgm:pt>
    <dgm:pt modelId="{D067BF5F-7951-45CE-8D53-E36CAFD9C397}" type="pres">
      <dgm:prSet presAssocID="{E38612BF-78DA-4249-B635-22B428C74908}" presName="connTx" presStyleLbl="parChTrans1D2" presStyleIdx="2" presStyleCnt="10"/>
      <dgm:spPr/>
      <dgm:t>
        <a:bodyPr/>
        <a:lstStyle/>
        <a:p>
          <a:endParaRPr lang="de-DE"/>
        </a:p>
      </dgm:t>
    </dgm:pt>
    <dgm:pt modelId="{C35B046C-6CBA-4915-92D4-4C5BAC2BE6D0}" type="pres">
      <dgm:prSet presAssocID="{2560DC2D-46D1-4729-953D-1C0C3E0792E1}" presName="node" presStyleLbl="node1" presStyleIdx="2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30C29C-55FD-4B75-B973-0F7F05CB2FB5}" type="pres">
      <dgm:prSet presAssocID="{C2EC395B-7810-4758-A51E-AFB65F948D84}" presName="Name9" presStyleLbl="parChTrans1D2" presStyleIdx="3" presStyleCnt="10"/>
      <dgm:spPr/>
      <dgm:t>
        <a:bodyPr/>
        <a:lstStyle/>
        <a:p>
          <a:endParaRPr lang="de-DE"/>
        </a:p>
      </dgm:t>
    </dgm:pt>
    <dgm:pt modelId="{8D840EDB-D4ED-4CCC-B273-F1A09120EA78}" type="pres">
      <dgm:prSet presAssocID="{C2EC395B-7810-4758-A51E-AFB65F948D84}" presName="connTx" presStyleLbl="parChTrans1D2" presStyleIdx="3" presStyleCnt="10"/>
      <dgm:spPr/>
      <dgm:t>
        <a:bodyPr/>
        <a:lstStyle/>
        <a:p>
          <a:endParaRPr lang="de-DE"/>
        </a:p>
      </dgm:t>
    </dgm:pt>
    <dgm:pt modelId="{D9CF16CA-168F-4AE5-A7DE-CFC5E98F06FE}" type="pres">
      <dgm:prSet presAssocID="{A665A9EB-A843-4C52-B7C8-C53E830D91BD}" presName="node" presStyleLbl="node1" presStyleIdx="3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7CBE6F-CC35-479A-AE22-DCEDC48874C5}" type="pres">
      <dgm:prSet presAssocID="{926D3492-151C-493A-B4B7-20FCEB266744}" presName="Name9" presStyleLbl="parChTrans1D2" presStyleIdx="4" presStyleCnt="10"/>
      <dgm:spPr/>
      <dgm:t>
        <a:bodyPr/>
        <a:lstStyle/>
        <a:p>
          <a:endParaRPr lang="de-DE"/>
        </a:p>
      </dgm:t>
    </dgm:pt>
    <dgm:pt modelId="{5536CFF1-0C97-4683-B94C-892030A34660}" type="pres">
      <dgm:prSet presAssocID="{926D3492-151C-493A-B4B7-20FCEB266744}" presName="connTx" presStyleLbl="parChTrans1D2" presStyleIdx="4" presStyleCnt="10"/>
      <dgm:spPr/>
      <dgm:t>
        <a:bodyPr/>
        <a:lstStyle/>
        <a:p>
          <a:endParaRPr lang="de-DE"/>
        </a:p>
      </dgm:t>
    </dgm:pt>
    <dgm:pt modelId="{EDE7623A-75A9-4510-9A90-7B05AF8F1685}" type="pres">
      <dgm:prSet presAssocID="{6176D796-F78E-4F2F-A8B4-EF295F1EC591}" presName="node" presStyleLbl="node1" presStyleIdx="4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623AE6-A885-44AC-8211-2BFF0AB39CF6}" type="pres">
      <dgm:prSet presAssocID="{AFD56905-867A-4746-B673-13D212A34906}" presName="Name9" presStyleLbl="parChTrans1D2" presStyleIdx="5" presStyleCnt="10"/>
      <dgm:spPr/>
      <dgm:t>
        <a:bodyPr/>
        <a:lstStyle/>
        <a:p>
          <a:endParaRPr lang="de-DE"/>
        </a:p>
      </dgm:t>
    </dgm:pt>
    <dgm:pt modelId="{7CB5569E-E216-4AF6-8573-49026DC7C8E3}" type="pres">
      <dgm:prSet presAssocID="{AFD56905-867A-4746-B673-13D212A34906}" presName="connTx" presStyleLbl="parChTrans1D2" presStyleIdx="5" presStyleCnt="10"/>
      <dgm:spPr/>
      <dgm:t>
        <a:bodyPr/>
        <a:lstStyle/>
        <a:p>
          <a:endParaRPr lang="de-DE"/>
        </a:p>
      </dgm:t>
    </dgm:pt>
    <dgm:pt modelId="{93DF91DC-6353-4B04-B1A1-D23A028ABA5F}" type="pres">
      <dgm:prSet presAssocID="{5E64E7C4-108E-4966-B2EC-448A81F2CCF0}" presName="node" presStyleLbl="node1" presStyleIdx="5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DF29A6-79D5-49A4-A133-3EBFEB4E29EB}" type="pres">
      <dgm:prSet presAssocID="{059DA019-3CD3-4078-9C58-59AFCEBDD1BC}" presName="Name9" presStyleLbl="parChTrans1D2" presStyleIdx="6" presStyleCnt="10"/>
      <dgm:spPr/>
      <dgm:t>
        <a:bodyPr/>
        <a:lstStyle/>
        <a:p>
          <a:endParaRPr lang="de-DE"/>
        </a:p>
      </dgm:t>
    </dgm:pt>
    <dgm:pt modelId="{BBE48F9E-0513-4083-8667-DA50CA75899E}" type="pres">
      <dgm:prSet presAssocID="{059DA019-3CD3-4078-9C58-59AFCEBDD1BC}" presName="connTx" presStyleLbl="parChTrans1D2" presStyleIdx="6" presStyleCnt="10"/>
      <dgm:spPr/>
      <dgm:t>
        <a:bodyPr/>
        <a:lstStyle/>
        <a:p>
          <a:endParaRPr lang="de-DE"/>
        </a:p>
      </dgm:t>
    </dgm:pt>
    <dgm:pt modelId="{5B2BE770-036F-4F4C-B52D-F68B5AF99264}" type="pres">
      <dgm:prSet presAssocID="{FAB81A97-2D55-4630-B965-8AF06B42F554}" presName="node" presStyleLbl="node1" presStyleIdx="6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0D9AEB-6DDF-4FE6-9768-322D7C44CD91}" type="pres">
      <dgm:prSet presAssocID="{03B41859-9042-4583-AD83-563FA3A11B55}" presName="Name9" presStyleLbl="parChTrans1D2" presStyleIdx="7" presStyleCnt="10"/>
      <dgm:spPr/>
      <dgm:t>
        <a:bodyPr/>
        <a:lstStyle/>
        <a:p>
          <a:endParaRPr lang="de-DE"/>
        </a:p>
      </dgm:t>
    </dgm:pt>
    <dgm:pt modelId="{38AC720E-FA38-42ED-B8F0-C94A29A267FE}" type="pres">
      <dgm:prSet presAssocID="{03B41859-9042-4583-AD83-563FA3A11B55}" presName="connTx" presStyleLbl="parChTrans1D2" presStyleIdx="7" presStyleCnt="10"/>
      <dgm:spPr/>
      <dgm:t>
        <a:bodyPr/>
        <a:lstStyle/>
        <a:p>
          <a:endParaRPr lang="de-DE"/>
        </a:p>
      </dgm:t>
    </dgm:pt>
    <dgm:pt modelId="{35ADC44F-C52D-49A7-8BC7-F3579A000AB2}" type="pres">
      <dgm:prSet presAssocID="{8AF93A99-83F0-4169-9289-E76A444C48FD}" presName="node" presStyleLbl="node1" presStyleIdx="7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4B9D8E-99B2-4655-8CD4-16AA3F093504}" type="pres">
      <dgm:prSet presAssocID="{0559C16A-0C49-4B61-BA1F-E9D68EB795FB}" presName="Name9" presStyleLbl="parChTrans1D2" presStyleIdx="8" presStyleCnt="10"/>
      <dgm:spPr/>
      <dgm:t>
        <a:bodyPr/>
        <a:lstStyle/>
        <a:p>
          <a:endParaRPr lang="de-DE"/>
        </a:p>
      </dgm:t>
    </dgm:pt>
    <dgm:pt modelId="{E58A0787-9E59-4983-A335-D60C06825C4B}" type="pres">
      <dgm:prSet presAssocID="{0559C16A-0C49-4B61-BA1F-E9D68EB795FB}" presName="connTx" presStyleLbl="parChTrans1D2" presStyleIdx="8" presStyleCnt="10"/>
      <dgm:spPr/>
      <dgm:t>
        <a:bodyPr/>
        <a:lstStyle/>
        <a:p>
          <a:endParaRPr lang="de-DE"/>
        </a:p>
      </dgm:t>
    </dgm:pt>
    <dgm:pt modelId="{8B36AE0F-84B0-44CC-9352-CAFBDC4F4657}" type="pres">
      <dgm:prSet presAssocID="{CDE12AFD-AA66-43DA-8AAA-C4EDB86D3873}" presName="node" presStyleLbl="node1" presStyleIdx="8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F1D7FF-AB89-455A-8500-D1047DF1E58B}" type="pres">
      <dgm:prSet presAssocID="{6AF15221-6876-45EF-9C0D-E28A99A70725}" presName="Name9" presStyleLbl="parChTrans1D2" presStyleIdx="9" presStyleCnt="10"/>
      <dgm:spPr/>
      <dgm:t>
        <a:bodyPr/>
        <a:lstStyle/>
        <a:p>
          <a:endParaRPr lang="de-DE"/>
        </a:p>
      </dgm:t>
    </dgm:pt>
    <dgm:pt modelId="{777F280F-DE4F-4D25-831D-EB68D7A60551}" type="pres">
      <dgm:prSet presAssocID="{6AF15221-6876-45EF-9C0D-E28A99A70725}" presName="connTx" presStyleLbl="parChTrans1D2" presStyleIdx="9" presStyleCnt="10"/>
      <dgm:spPr/>
      <dgm:t>
        <a:bodyPr/>
        <a:lstStyle/>
        <a:p>
          <a:endParaRPr lang="de-DE"/>
        </a:p>
      </dgm:t>
    </dgm:pt>
    <dgm:pt modelId="{C7D0AB93-C86C-4085-BB93-E756ECA27733}" type="pres">
      <dgm:prSet presAssocID="{1D64B903-FEA7-47D3-930F-748B985BD9C1}" presName="node" presStyleLbl="node1" presStyleIdx="9" presStyleCnt="10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7FF44A-DACC-4A32-9051-D8220DF56FC3}" srcId="{F7EFFD8C-3F34-4DCE-AA2D-58F961F73326}" destId="{76FEFFCE-BF24-44E5-BFFB-73724E93A9B3}" srcOrd="0" destOrd="0" parTransId="{78DEB513-80EA-44B9-8B5A-556E73D7997C}" sibTransId="{FCE9AF06-4877-491F-B613-B39341B3C550}"/>
    <dgm:cxn modelId="{DD5961C2-1FA3-4DFE-9DFC-7AEE2067828E}" type="presOf" srcId="{76FEFFCE-BF24-44E5-BFFB-73724E93A9B3}" destId="{293ADECD-9A31-4859-A614-A2823F8C91F6}" srcOrd="0" destOrd="0" presId="urn:microsoft.com/office/officeart/2005/8/layout/radial1"/>
    <dgm:cxn modelId="{9D3B385B-7B31-4BEC-B269-8D9EF9AC8132}" srcId="{76FEFFCE-BF24-44E5-BFFB-73724E93A9B3}" destId="{5E64E7C4-108E-4966-B2EC-448A81F2CCF0}" srcOrd="5" destOrd="0" parTransId="{AFD56905-867A-4746-B673-13D212A34906}" sibTransId="{207E70D5-242F-4779-8935-8683D63466D9}"/>
    <dgm:cxn modelId="{F872EAC7-353C-431F-86C2-C50B68FE042B}" type="presOf" srcId="{C2EC395B-7810-4758-A51E-AFB65F948D84}" destId="{8D840EDB-D4ED-4CCC-B273-F1A09120EA78}" srcOrd="1" destOrd="0" presId="urn:microsoft.com/office/officeart/2005/8/layout/radial1"/>
    <dgm:cxn modelId="{0CDAD401-2E91-46F6-BBAB-4A9153F85179}" type="presOf" srcId="{E38612BF-78DA-4249-B635-22B428C74908}" destId="{D067BF5F-7951-45CE-8D53-E36CAFD9C397}" srcOrd="1" destOrd="0" presId="urn:microsoft.com/office/officeart/2005/8/layout/radial1"/>
    <dgm:cxn modelId="{B5D83DBD-9621-4881-8E75-1A6FD42805D0}" type="presOf" srcId="{D488770F-F5D5-4A49-A578-735F3D97B7F5}" destId="{EA181676-3B31-4D92-AE45-1A9B7FCC9B8D}" srcOrd="0" destOrd="0" presId="urn:microsoft.com/office/officeart/2005/8/layout/radial1"/>
    <dgm:cxn modelId="{03C582E8-5C8A-474C-8185-99EA7626B6BA}" srcId="{76FEFFCE-BF24-44E5-BFFB-73724E93A9B3}" destId="{6176D796-F78E-4F2F-A8B4-EF295F1EC591}" srcOrd="4" destOrd="0" parTransId="{926D3492-151C-493A-B4B7-20FCEB266744}" sibTransId="{320B4283-D951-4238-A616-7F19676BBD42}"/>
    <dgm:cxn modelId="{10CB210B-772F-4369-8093-D8B2B5185B84}" srcId="{76FEFFCE-BF24-44E5-BFFB-73724E93A9B3}" destId="{2560DC2D-46D1-4729-953D-1C0C3E0792E1}" srcOrd="2" destOrd="0" parTransId="{E38612BF-78DA-4249-B635-22B428C74908}" sibTransId="{54D0BCBB-372C-47C7-8CFF-D03176FFC16E}"/>
    <dgm:cxn modelId="{0A46BD74-D3A5-43CD-BD05-DFF366B161A2}" type="presOf" srcId="{FAB81A97-2D55-4630-B965-8AF06B42F554}" destId="{5B2BE770-036F-4F4C-B52D-F68B5AF99264}" srcOrd="0" destOrd="0" presId="urn:microsoft.com/office/officeart/2005/8/layout/radial1"/>
    <dgm:cxn modelId="{5168971E-88D4-492B-B8C7-5F3FA1B61414}" srcId="{76FEFFCE-BF24-44E5-BFFB-73724E93A9B3}" destId="{D488770F-F5D5-4A49-A578-735F3D97B7F5}" srcOrd="0" destOrd="0" parTransId="{D2A821D4-F575-4803-89E1-B67F2012435A}" sibTransId="{3ED77475-88C8-44B2-A292-F8C1D46A6023}"/>
    <dgm:cxn modelId="{2BD562C0-0EDF-479D-AC82-8BDFCC9DE6B4}" type="presOf" srcId="{D2A821D4-F575-4803-89E1-B67F2012435A}" destId="{D60A1943-EF01-4E8D-87E1-3C39EF517B59}" srcOrd="1" destOrd="0" presId="urn:microsoft.com/office/officeart/2005/8/layout/radial1"/>
    <dgm:cxn modelId="{1487EBFF-3ED3-49C4-A4B3-009AB23A2686}" type="presOf" srcId="{E38612BF-78DA-4249-B635-22B428C74908}" destId="{5A756C8D-7689-41DF-B797-43686BB4A248}" srcOrd="0" destOrd="0" presId="urn:microsoft.com/office/officeart/2005/8/layout/radial1"/>
    <dgm:cxn modelId="{2936269B-1373-40D3-A106-5BEBA8BAF63B}" type="presOf" srcId="{F7EFFD8C-3F34-4DCE-AA2D-58F961F73326}" destId="{7EC77420-7DDE-4621-AFBE-EE4655B4B874}" srcOrd="0" destOrd="0" presId="urn:microsoft.com/office/officeart/2005/8/layout/radial1"/>
    <dgm:cxn modelId="{D0539D02-0E7D-42FF-87A0-B998AC6A07D2}" type="presOf" srcId="{1D64B903-FEA7-47D3-930F-748B985BD9C1}" destId="{C7D0AB93-C86C-4085-BB93-E756ECA27733}" srcOrd="0" destOrd="0" presId="urn:microsoft.com/office/officeart/2005/8/layout/radial1"/>
    <dgm:cxn modelId="{C6E95CBB-820E-451D-A6EB-C742EDA34729}" type="presOf" srcId="{825D5BF2-3689-43BF-AF29-A2FC4B741ADE}" destId="{E0D1F801-5D11-46C0-B98B-261771A7120A}" srcOrd="0" destOrd="0" presId="urn:microsoft.com/office/officeart/2005/8/layout/radial1"/>
    <dgm:cxn modelId="{D2C67645-058E-47B0-8616-37848F86E535}" type="presOf" srcId="{03B41859-9042-4583-AD83-563FA3A11B55}" destId="{38AC720E-FA38-42ED-B8F0-C94A29A267FE}" srcOrd="1" destOrd="0" presId="urn:microsoft.com/office/officeart/2005/8/layout/radial1"/>
    <dgm:cxn modelId="{842E4A61-248F-45CA-BB00-FFA7765983A0}" srcId="{76FEFFCE-BF24-44E5-BFFB-73724E93A9B3}" destId="{FAB81A97-2D55-4630-B965-8AF06B42F554}" srcOrd="6" destOrd="0" parTransId="{059DA019-3CD3-4078-9C58-59AFCEBDD1BC}" sibTransId="{20154B56-6B6A-4C7E-8DD6-5E4C849004C1}"/>
    <dgm:cxn modelId="{C90648BF-F1E3-4D25-83BE-82CAEC1323EE}" type="presOf" srcId="{6AF15221-6876-45EF-9C0D-E28A99A70725}" destId="{7CF1D7FF-AB89-455A-8500-D1047DF1E58B}" srcOrd="0" destOrd="0" presId="urn:microsoft.com/office/officeart/2005/8/layout/radial1"/>
    <dgm:cxn modelId="{2C394C6B-EE02-42D0-8C8A-6F6069202D11}" type="presOf" srcId="{5E64E7C4-108E-4966-B2EC-448A81F2CCF0}" destId="{93DF91DC-6353-4B04-B1A1-D23A028ABA5F}" srcOrd="0" destOrd="0" presId="urn:microsoft.com/office/officeart/2005/8/layout/radial1"/>
    <dgm:cxn modelId="{D480C926-E465-47F6-BDE8-A7895F0AB213}" type="presOf" srcId="{AFD56905-867A-4746-B673-13D212A34906}" destId="{7CB5569E-E216-4AF6-8573-49026DC7C8E3}" srcOrd="1" destOrd="0" presId="urn:microsoft.com/office/officeart/2005/8/layout/radial1"/>
    <dgm:cxn modelId="{671525AB-956D-4D67-BEB2-144409C75F34}" type="presOf" srcId="{C2EC395B-7810-4758-A51E-AFB65F948D84}" destId="{C930C29C-55FD-4B75-B973-0F7F05CB2FB5}" srcOrd="0" destOrd="0" presId="urn:microsoft.com/office/officeart/2005/8/layout/radial1"/>
    <dgm:cxn modelId="{F1BAE1C8-1FD3-4A43-BCEA-0DE339D87197}" type="presOf" srcId="{926D3492-151C-493A-B4B7-20FCEB266744}" destId="{5536CFF1-0C97-4683-B94C-892030A34660}" srcOrd="1" destOrd="0" presId="urn:microsoft.com/office/officeart/2005/8/layout/radial1"/>
    <dgm:cxn modelId="{FA86E55E-A4B2-40E3-B3BA-8C330F32D6A2}" type="presOf" srcId="{AFD56905-867A-4746-B673-13D212A34906}" destId="{7D623AE6-A885-44AC-8211-2BFF0AB39CF6}" srcOrd="0" destOrd="0" presId="urn:microsoft.com/office/officeart/2005/8/layout/radial1"/>
    <dgm:cxn modelId="{DBA4E2EF-1A7B-419A-BFEE-101276EB3372}" srcId="{76FEFFCE-BF24-44E5-BFFB-73724E93A9B3}" destId="{A665A9EB-A843-4C52-B7C8-C53E830D91BD}" srcOrd="3" destOrd="0" parTransId="{C2EC395B-7810-4758-A51E-AFB65F948D84}" sibTransId="{F64C50FC-13B2-4B15-BEDE-7B4351708B13}"/>
    <dgm:cxn modelId="{9DDFF905-E6D0-4D2C-A7BA-786F1E52399A}" type="presOf" srcId="{CDE12AFD-AA66-43DA-8AAA-C4EDB86D3873}" destId="{8B36AE0F-84B0-44CC-9352-CAFBDC4F4657}" srcOrd="0" destOrd="0" presId="urn:microsoft.com/office/officeart/2005/8/layout/radial1"/>
    <dgm:cxn modelId="{12AD59F9-40C5-43B3-A754-47BD51BAF167}" type="presOf" srcId="{D2A821D4-F575-4803-89E1-B67F2012435A}" destId="{52B8D40C-586D-4820-977B-7CC0A7E05F5D}" srcOrd="0" destOrd="0" presId="urn:microsoft.com/office/officeart/2005/8/layout/radial1"/>
    <dgm:cxn modelId="{05DE8B84-E897-45E5-A588-ED5B9C48C68D}" type="presOf" srcId="{0559C16A-0C49-4B61-BA1F-E9D68EB795FB}" destId="{E54B9D8E-99B2-4655-8CD4-16AA3F093504}" srcOrd="0" destOrd="0" presId="urn:microsoft.com/office/officeart/2005/8/layout/radial1"/>
    <dgm:cxn modelId="{06BAD9B7-1A1A-4255-99BC-D4789C057B87}" srcId="{76FEFFCE-BF24-44E5-BFFB-73724E93A9B3}" destId="{1D64B903-FEA7-47D3-930F-748B985BD9C1}" srcOrd="9" destOrd="0" parTransId="{6AF15221-6876-45EF-9C0D-E28A99A70725}" sibTransId="{35FC3266-ECBA-4BFD-ACE6-3E123E74B136}"/>
    <dgm:cxn modelId="{FE469CDC-E3EE-4944-BF51-771BE7DE1237}" type="presOf" srcId="{2560DC2D-46D1-4729-953D-1C0C3E0792E1}" destId="{C35B046C-6CBA-4915-92D4-4C5BAC2BE6D0}" srcOrd="0" destOrd="0" presId="urn:microsoft.com/office/officeart/2005/8/layout/radial1"/>
    <dgm:cxn modelId="{360A79F2-1678-48CF-AE32-3C937DAE24B2}" type="presOf" srcId="{926D3492-151C-493A-B4B7-20FCEB266744}" destId="{A27CBE6F-CC35-479A-AE22-DCEDC48874C5}" srcOrd="0" destOrd="0" presId="urn:microsoft.com/office/officeart/2005/8/layout/radial1"/>
    <dgm:cxn modelId="{795DC1E2-1BB5-46A3-B142-D057873C64D6}" srcId="{76FEFFCE-BF24-44E5-BFFB-73724E93A9B3}" destId="{C1BA288F-74AA-4B5F-975C-542C847515FC}" srcOrd="1" destOrd="0" parTransId="{825D5BF2-3689-43BF-AF29-A2FC4B741ADE}" sibTransId="{E5D643FC-713E-4560-BEDB-7BCBC48E1FAE}"/>
    <dgm:cxn modelId="{0DD9F057-AF15-4125-B944-12260DE02B27}" type="presOf" srcId="{6AF15221-6876-45EF-9C0D-E28A99A70725}" destId="{777F280F-DE4F-4D25-831D-EB68D7A60551}" srcOrd="1" destOrd="0" presId="urn:microsoft.com/office/officeart/2005/8/layout/radial1"/>
    <dgm:cxn modelId="{EA2415C8-87E6-49A2-84DB-4AE9EBCBFDD8}" type="presOf" srcId="{059DA019-3CD3-4078-9C58-59AFCEBDD1BC}" destId="{BBE48F9E-0513-4083-8667-DA50CA75899E}" srcOrd="1" destOrd="0" presId="urn:microsoft.com/office/officeart/2005/8/layout/radial1"/>
    <dgm:cxn modelId="{68C57EC8-19EB-4543-86B7-DF8A5A079046}" type="presOf" srcId="{8AF93A99-83F0-4169-9289-E76A444C48FD}" destId="{35ADC44F-C52D-49A7-8BC7-F3579A000AB2}" srcOrd="0" destOrd="0" presId="urn:microsoft.com/office/officeart/2005/8/layout/radial1"/>
    <dgm:cxn modelId="{511BB453-E065-41DA-99BB-31B5600E93D5}" type="presOf" srcId="{825D5BF2-3689-43BF-AF29-A2FC4B741ADE}" destId="{4052FCF8-0A96-40F0-BFA0-FB54B7C15CB2}" srcOrd="1" destOrd="0" presId="urn:microsoft.com/office/officeart/2005/8/layout/radial1"/>
    <dgm:cxn modelId="{E49B6C9A-01CD-498D-AD5C-E91EAF1754D1}" type="presOf" srcId="{059DA019-3CD3-4078-9C58-59AFCEBDD1BC}" destId="{BADF29A6-79D5-49A4-A133-3EBFEB4E29EB}" srcOrd="0" destOrd="0" presId="urn:microsoft.com/office/officeart/2005/8/layout/radial1"/>
    <dgm:cxn modelId="{6EC13288-F730-4158-95DD-8798C4DAA200}" type="presOf" srcId="{A665A9EB-A843-4C52-B7C8-C53E830D91BD}" destId="{D9CF16CA-168F-4AE5-A7DE-CFC5E98F06FE}" srcOrd="0" destOrd="0" presId="urn:microsoft.com/office/officeart/2005/8/layout/radial1"/>
    <dgm:cxn modelId="{4877E5AB-6C2D-4FB3-A7CB-17C4A1A3A4BE}" type="presOf" srcId="{C1BA288F-74AA-4B5F-975C-542C847515FC}" destId="{02A1CB4D-153E-42A8-8E24-B7051CC15C5B}" srcOrd="0" destOrd="0" presId="urn:microsoft.com/office/officeart/2005/8/layout/radial1"/>
    <dgm:cxn modelId="{F946F87E-52AA-419D-93C4-2ECB67F8C2BE}" srcId="{76FEFFCE-BF24-44E5-BFFB-73724E93A9B3}" destId="{CDE12AFD-AA66-43DA-8AAA-C4EDB86D3873}" srcOrd="8" destOrd="0" parTransId="{0559C16A-0C49-4B61-BA1F-E9D68EB795FB}" sibTransId="{BD9DD8DD-11F3-49BE-80D6-ABDBD691C880}"/>
    <dgm:cxn modelId="{5CF1CE7A-72AD-4609-8FB2-31850414F214}" type="presOf" srcId="{0559C16A-0C49-4B61-BA1F-E9D68EB795FB}" destId="{E58A0787-9E59-4983-A335-D60C06825C4B}" srcOrd="1" destOrd="0" presId="urn:microsoft.com/office/officeart/2005/8/layout/radial1"/>
    <dgm:cxn modelId="{5211A300-EC37-48CA-B56A-71F60D153642}" type="presOf" srcId="{6176D796-F78E-4F2F-A8B4-EF295F1EC591}" destId="{EDE7623A-75A9-4510-9A90-7B05AF8F1685}" srcOrd="0" destOrd="0" presId="urn:microsoft.com/office/officeart/2005/8/layout/radial1"/>
    <dgm:cxn modelId="{89D40259-6670-420B-87EF-22ED23993E25}" srcId="{76FEFFCE-BF24-44E5-BFFB-73724E93A9B3}" destId="{8AF93A99-83F0-4169-9289-E76A444C48FD}" srcOrd="7" destOrd="0" parTransId="{03B41859-9042-4583-AD83-563FA3A11B55}" sibTransId="{0D89119A-01EA-49C4-B987-90C0BDE77C5D}"/>
    <dgm:cxn modelId="{9A472906-735C-4C9F-953F-CF23E2D458E5}" type="presOf" srcId="{03B41859-9042-4583-AD83-563FA3A11B55}" destId="{510D9AEB-6DDF-4FE6-9768-322D7C44CD91}" srcOrd="0" destOrd="0" presId="urn:microsoft.com/office/officeart/2005/8/layout/radial1"/>
    <dgm:cxn modelId="{EFC417F2-882C-4ED7-AA47-20B1FF18CA35}" type="presParOf" srcId="{7EC77420-7DDE-4621-AFBE-EE4655B4B874}" destId="{293ADECD-9A31-4859-A614-A2823F8C91F6}" srcOrd="0" destOrd="0" presId="urn:microsoft.com/office/officeart/2005/8/layout/radial1"/>
    <dgm:cxn modelId="{6FA5D6F1-26A1-4070-ACE0-445F6BC9F5BC}" type="presParOf" srcId="{7EC77420-7DDE-4621-AFBE-EE4655B4B874}" destId="{52B8D40C-586D-4820-977B-7CC0A7E05F5D}" srcOrd="1" destOrd="0" presId="urn:microsoft.com/office/officeart/2005/8/layout/radial1"/>
    <dgm:cxn modelId="{A61A8D2B-E642-43CD-B722-61F05BE3E41A}" type="presParOf" srcId="{52B8D40C-586D-4820-977B-7CC0A7E05F5D}" destId="{D60A1943-EF01-4E8D-87E1-3C39EF517B59}" srcOrd="0" destOrd="0" presId="urn:microsoft.com/office/officeart/2005/8/layout/radial1"/>
    <dgm:cxn modelId="{0848997D-5582-45D4-883D-F83CA25DCA01}" type="presParOf" srcId="{7EC77420-7DDE-4621-AFBE-EE4655B4B874}" destId="{EA181676-3B31-4D92-AE45-1A9B7FCC9B8D}" srcOrd="2" destOrd="0" presId="urn:microsoft.com/office/officeart/2005/8/layout/radial1"/>
    <dgm:cxn modelId="{AACF844C-743D-4608-8D3D-D762FAF50BB8}" type="presParOf" srcId="{7EC77420-7DDE-4621-AFBE-EE4655B4B874}" destId="{E0D1F801-5D11-46C0-B98B-261771A7120A}" srcOrd="3" destOrd="0" presId="urn:microsoft.com/office/officeart/2005/8/layout/radial1"/>
    <dgm:cxn modelId="{6AD475BB-F261-4466-B5AD-B5872241C505}" type="presParOf" srcId="{E0D1F801-5D11-46C0-B98B-261771A7120A}" destId="{4052FCF8-0A96-40F0-BFA0-FB54B7C15CB2}" srcOrd="0" destOrd="0" presId="urn:microsoft.com/office/officeart/2005/8/layout/radial1"/>
    <dgm:cxn modelId="{02D36413-5E57-4F2E-8388-21F0FB56D364}" type="presParOf" srcId="{7EC77420-7DDE-4621-AFBE-EE4655B4B874}" destId="{02A1CB4D-153E-42A8-8E24-B7051CC15C5B}" srcOrd="4" destOrd="0" presId="urn:microsoft.com/office/officeart/2005/8/layout/radial1"/>
    <dgm:cxn modelId="{5CFA960B-033D-4E93-89C6-22976F336B01}" type="presParOf" srcId="{7EC77420-7DDE-4621-AFBE-EE4655B4B874}" destId="{5A756C8D-7689-41DF-B797-43686BB4A248}" srcOrd="5" destOrd="0" presId="urn:microsoft.com/office/officeart/2005/8/layout/radial1"/>
    <dgm:cxn modelId="{24839AA6-AD5E-4D37-918C-A98E91B725B9}" type="presParOf" srcId="{5A756C8D-7689-41DF-B797-43686BB4A248}" destId="{D067BF5F-7951-45CE-8D53-E36CAFD9C397}" srcOrd="0" destOrd="0" presId="urn:microsoft.com/office/officeart/2005/8/layout/radial1"/>
    <dgm:cxn modelId="{90B06409-1D6F-4577-A00E-C37CF03E43EC}" type="presParOf" srcId="{7EC77420-7DDE-4621-AFBE-EE4655B4B874}" destId="{C35B046C-6CBA-4915-92D4-4C5BAC2BE6D0}" srcOrd="6" destOrd="0" presId="urn:microsoft.com/office/officeart/2005/8/layout/radial1"/>
    <dgm:cxn modelId="{83E7AAC3-2612-4E6F-806F-7D74B0BA25A9}" type="presParOf" srcId="{7EC77420-7DDE-4621-AFBE-EE4655B4B874}" destId="{C930C29C-55FD-4B75-B973-0F7F05CB2FB5}" srcOrd="7" destOrd="0" presId="urn:microsoft.com/office/officeart/2005/8/layout/radial1"/>
    <dgm:cxn modelId="{36A5DC35-6B68-4ABE-9D72-553AB6163D91}" type="presParOf" srcId="{C930C29C-55FD-4B75-B973-0F7F05CB2FB5}" destId="{8D840EDB-D4ED-4CCC-B273-F1A09120EA78}" srcOrd="0" destOrd="0" presId="urn:microsoft.com/office/officeart/2005/8/layout/radial1"/>
    <dgm:cxn modelId="{0E18BBA2-7E1E-4CC6-980F-4962AD9B3ABB}" type="presParOf" srcId="{7EC77420-7DDE-4621-AFBE-EE4655B4B874}" destId="{D9CF16CA-168F-4AE5-A7DE-CFC5E98F06FE}" srcOrd="8" destOrd="0" presId="urn:microsoft.com/office/officeart/2005/8/layout/radial1"/>
    <dgm:cxn modelId="{B2A1E383-CDBD-402A-B10F-461DB90816B9}" type="presParOf" srcId="{7EC77420-7DDE-4621-AFBE-EE4655B4B874}" destId="{A27CBE6F-CC35-479A-AE22-DCEDC48874C5}" srcOrd="9" destOrd="0" presId="urn:microsoft.com/office/officeart/2005/8/layout/radial1"/>
    <dgm:cxn modelId="{CD2F7B8B-D4B6-46BA-B331-6F81C2B3FF55}" type="presParOf" srcId="{A27CBE6F-CC35-479A-AE22-DCEDC48874C5}" destId="{5536CFF1-0C97-4683-B94C-892030A34660}" srcOrd="0" destOrd="0" presId="urn:microsoft.com/office/officeart/2005/8/layout/radial1"/>
    <dgm:cxn modelId="{13ACED6F-58F5-49BE-ABBA-056D28098E28}" type="presParOf" srcId="{7EC77420-7DDE-4621-AFBE-EE4655B4B874}" destId="{EDE7623A-75A9-4510-9A90-7B05AF8F1685}" srcOrd="10" destOrd="0" presId="urn:microsoft.com/office/officeart/2005/8/layout/radial1"/>
    <dgm:cxn modelId="{2147F6F5-8305-41B6-BAEB-66B350971DFC}" type="presParOf" srcId="{7EC77420-7DDE-4621-AFBE-EE4655B4B874}" destId="{7D623AE6-A885-44AC-8211-2BFF0AB39CF6}" srcOrd="11" destOrd="0" presId="urn:microsoft.com/office/officeart/2005/8/layout/radial1"/>
    <dgm:cxn modelId="{5C8F1D6B-8AE1-44BA-9F2E-1FD82EDE3E94}" type="presParOf" srcId="{7D623AE6-A885-44AC-8211-2BFF0AB39CF6}" destId="{7CB5569E-E216-4AF6-8573-49026DC7C8E3}" srcOrd="0" destOrd="0" presId="urn:microsoft.com/office/officeart/2005/8/layout/radial1"/>
    <dgm:cxn modelId="{0002CE7B-EB21-420B-9C8B-ABDB88D1B235}" type="presParOf" srcId="{7EC77420-7DDE-4621-AFBE-EE4655B4B874}" destId="{93DF91DC-6353-4B04-B1A1-D23A028ABA5F}" srcOrd="12" destOrd="0" presId="urn:microsoft.com/office/officeart/2005/8/layout/radial1"/>
    <dgm:cxn modelId="{252F4516-606C-448B-94CC-9CBCCD489376}" type="presParOf" srcId="{7EC77420-7DDE-4621-AFBE-EE4655B4B874}" destId="{BADF29A6-79D5-49A4-A133-3EBFEB4E29EB}" srcOrd="13" destOrd="0" presId="urn:microsoft.com/office/officeart/2005/8/layout/radial1"/>
    <dgm:cxn modelId="{E50B09A1-C7EE-4BB4-981E-3D360CC13653}" type="presParOf" srcId="{BADF29A6-79D5-49A4-A133-3EBFEB4E29EB}" destId="{BBE48F9E-0513-4083-8667-DA50CA75899E}" srcOrd="0" destOrd="0" presId="urn:microsoft.com/office/officeart/2005/8/layout/radial1"/>
    <dgm:cxn modelId="{87C2A941-8E7B-4C6D-AE5E-9D04161B62C2}" type="presParOf" srcId="{7EC77420-7DDE-4621-AFBE-EE4655B4B874}" destId="{5B2BE770-036F-4F4C-B52D-F68B5AF99264}" srcOrd="14" destOrd="0" presId="urn:microsoft.com/office/officeart/2005/8/layout/radial1"/>
    <dgm:cxn modelId="{45B01C16-EE30-4FB3-8940-3BE10B66BD60}" type="presParOf" srcId="{7EC77420-7DDE-4621-AFBE-EE4655B4B874}" destId="{510D9AEB-6DDF-4FE6-9768-322D7C44CD91}" srcOrd="15" destOrd="0" presId="urn:microsoft.com/office/officeart/2005/8/layout/radial1"/>
    <dgm:cxn modelId="{6409A0A1-225E-4C78-B836-D5EA9BC85C7B}" type="presParOf" srcId="{510D9AEB-6DDF-4FE6-9768-322D7C44CD91}" destId="{38AC720E-FA38-42ED-B8F0-C94A29A267FE}" srcOrd="0" destOrd="0" presId="urn:microsoft.com/office/officeart/2005/8/layout/radial1"/>
    <dgm:cxn modelId="{FD71F831-A9D9-4274-B829-1C2FA9A9012D}" type="presParOf" srcId="{7EC77420-7DDE-4621-AFBE-EE4655B4B874}" destId="{35ADC44F-C52D-49A7-8BC7-F3579A000AB2}" srcOrd="16" destOrd="0" presId="urn:microsoft.com/office/officeart/2005/8/layout/radial1"/>
    <dgm:cxn modelId="{1796CECB-A342-48F9-97D3-75ECA2841A59}" type="presParOf" srcId="{7EC77420-7DDE-4621-AFBE-EE4655B4B874}" destId="{E54B9D8E-99B2-4655-8CD4-16AA3F093504}" srcOrd="17" destOrd="0" presId="urn:microsoft.com/office/officeart/2005/8/layout/radial1"/>
    <dgm:cxn modelId="{8642AAF8-5768-4609-A3C9-E6D1D68302E0}" type="presParOf" srcId="{E54B9D8E-99B2-4655-8CD4-16AA3F093504}" destId="{E58A0787-9E59-4983-A335-D60C06825C4B}" srcOrd="0" destOrd="0" presId="urn:microsoft.com/office/officeart/2005/8/layout/radial1"/>
    <dgm:cxn modelId="{3644A477-21AA-4706-9030-C8E2E15666E5}" type="presParOf" srcId="{7EC77420-7DDE-4621-AFBE-EE4655B4B874}" destId="{8B36AE0F-84B0-44CC-9352-CAFBDC4F4657}" srcOrd="18" destOrd="0" presId="urn:microsoft.com/office/officeart/2005/8/layout/radial1"/>
    <dgm:cxn modelId="{49B448D7-3B3B-4787-BB47-5692F3918726}" type="presParOf" srcId="{7EC77420-7DDE-4621-AFBE-EE4655B4B874}" destId="{7CF1D7FF-AB89-455A-8500-D1047DF1E58B}" srcOrd="19" destOrd="0" presId="urn:microsoft.com/office/officeart/2005/8/layout/radial1"/>
    <dgm:cxn modelId="{E8B1A3AF-9825-46C3-B734-8F6C8676B20C}" type="presParOf" srcId="{7CF1D7FF-AB89-455A-8500-D1047DF1E58B}" destId="{777F280F-DE4F-4D25-831D-EB68D7A60551}" srcOrd="0" destOrd="0" presId="urn:microsoft.com/office/officeart/2005/8/layout/radial1"/>
    <dgm:cxn modelId="{96581581-413A-4F98-973B-1069DE386F06}" type="presParOf" srcId="{7EC77420-7DDE-4621-AFBE-EE4655B4B874}" destId="{C7D0AB93-C86C-4085-BB93-E756ECA27733}" srcOrd="2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FFD8C-3F34-4DCE-AA2D-58F961F733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FEFFCE-BF24-44E5-BFFB-73724E93A9B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rtlCol="0" anchor="ctr" anchorCtr="0"/>
        <a:lstStyle/>
        <a:p>
          <a:pPr marL="0" lvl="0" indent="0" algn="ctr" defTabSz="6223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Wirtschaft und Verwaltung</a:t>
          </a:r>
        </a:p>
      </dgm:t>
    </dgm:pt>
    <dgm:pt modelId="{78DEB513-80EA-44B9-8B5A-556E73D7997C}" type="parTrans" cxnId="{6D7FF44A-DACC-4A32-9051-D8220DF56FC3}">
      <dgm:prSet/>
      <dgm:spPr/>
      <dgm:t>
        <a:bodyPr/>
        <a:lstStyle/>
        <a:p>
          <a:endParaRPr lang="de-DE" sz="1800"/>
        </a:p>
      </dgm:t>
    </dgm:pt>
    <dgm:pt modelId="{FCE9AF06-4877-491F-B613-B39341B3C550}" type="sibTrans" cxnId="{6D7FF44A-DACC-4A32-9051-D8220DF56FC3}">
      <dgm:prSet/>
      <dgm:spPr/>
      <dgm:t>
        <a:bodyPr/>
        <a:lstStyle/>
        <a:p>
          <a:endParaRPr lang="de-DE" sz="1800"/>
        </a:p>
      </dgm:t>
    </dgm:pt>
    <dgm:pt modelId="{D488770F-F5D5-4A49-A578-735F3D97B7F5}">
      <dgm:prSet phldrT="[Text]" custT="1"/>
      <dgm:spPr/>
      <dgm:t>
        <a:bodyPr/>
        <a:lstStyle/>
        <a:p>
          <a:r>
            <a:rPr lang="de-DE" sz="1400" dirty="0"/>
            <a:t>Praktikum und Betriebe</a:t>
          </a:r>
        </a:p>
      </dgm:t>
    </dgm:pt>
    <dgm:pt modelId="{D2A821D4-F575-4803-89E1-B67F2012435A}" type="parTrans" cxnId="{5168971E-88D4-492B-B8C7-5F3FA1B61414}">
      <dgm:prSet custT="1"/>
      <dgm:spPr/>
      <dgm:t>
        <a:bodyPr/>
        <a:lstStyle/>
        <a:p>
          <a:endParaRPr lang="de-DE" sz="500"/>
        </a:p>
      </dgm:t>
    </dgm:pt>
    <dgm:pt modelId="{3ED77475-88C8-44B2-A292-F8C1D46A6023}" type="sibTrans" cxnId="{5168971E-88D4-492B-B8C7-5F3FA1B61414}">
      <dgm:prSet/>
      <dgm:spPr/>
      <dgm:t>
        <a:bodyPr/>
        <a:lstStyle/>
        <a:p>
          <a:endParaRPr lang="de-DE" sz="1800"/>
        </a:p>
      </dgm:t>
    </dgm:pt>
    <dgm:pt modelId="{C1BA288F-74AA-4B5F-975C-542C847515FC}">
      <dgm:prSet phldrT="[Text]" custT="1"/>
      <dgm:spPr/>
      <dgm:t>
        <a:bodyPr/>
        <a:lstStyle/>
        <a:p>
          <a:r>
            <a:rPr lang="de-DE" sz="1400" dirty="0"/>
            <a:t>Beschaffungs-prozesse</a:t>
          </a:r>
        </a:p>
      </dgm:t>
    </dgm:pt>
    <dgm:pt modelId="{825D5BF2-3689-43BF-AF29-A2FC4B741ADE}" type="parTrans" cxnId="{795DC1E2-1BB5-46A3-B142-D057873C64D6}">
      <dgm:prSet custT="1"/>
      <dgm:spPr/>
      <dgm:t>
        <a:bodyPr/>
        <a:lstStyle/>
        <a:p>
          <a:endParaRPr lang="de-DE" sz="500"/>
        </a:p>
      </dgm:t>
    </dgm:pt>
    <dgm:pt modelId="{E5D643FC-713E-4560-BEDB-7BCBC48E1FAE}" type="sibTrans" cxnId="{795DC1E2-1BB5-46A3-B142-D057873C64D6}">
      <dgm:prSet/>
      <dgm:spPr/>
      <dgm:t>
        <a:bodyPr/>
        <a:lstStyle/>
        <a:p>
          <a:endParaRPr lang="de-DE" sz="1800"/>
        </a:p>
      </dgm:t>
    </dgm:pt>
    <dgm:pt modelId="{2560DC2D-46D1-4729-953D-1C0C3E0792E1}">
      <dgm:prSet phldrT="[Text]" custT="1"/>
      <dgm:spPr/>
      <dgm:t>
        <a:bodyPr/>
        <a:lstStyle/>
        <a:p>
          <a:r>
            <a:rPr lang="de-DE" sz="1400" dirty="0"/>
            <a:t>Leistungserstellung</a:t>
          </a:r>
        </a:p>
      </dgm:t>
    </dgm:pt>
    <dgm:pt modelId="{E38612BF-78DA-4249-B635-22B428C74908}" type="parTrans" cxnId="{10CB210B-772F-4369-8093-D8B2B5185B84}">
      <dgm:prSet custT="1"/>
      <dgm:spPr/>
      <dgm:t>
        <a:bodyPr/>
        <a:lstStyle/>
        <a:p>
          <a:endParaRPr lang="de-DE" sz="500"/>
        </a:p>
      </dgm:t>
    </dgm:pt>
    <dgm:pt modelId="{54D0BCBB-372C-47C7-8CFF-D03176FFC16E}" type="sibTrans" cxnId="{10CB210B-772F-4369-8093-D8B2B5185B84}">
      <dgm:prSet/>
      <dgm:spPr/>
      <dgm:t>
        <a:bodyPr/>
        <a:lstStyle/>
        <a:p>
          <a:endParaRPr lang="de-DE" sz="1800"/>
        </a:p>
      </dgm:t>
    </dgm:pt>
    <dgm:pt modelId="{A665A9EB-A843-4C52-B7C8-C53E830D91BD}">
      <dgm:prSet phldrT="[Text]" custT="1"/>
      <dgm:spPr/>
      <dgm:t>
        <a:bodyPr/>
        <a:lstStyle/>
        <a:p>
          <a:r>
            <a:rPr lang="de-DE" sz="1400" dirty="0"/>
            <a:t>Marketing</a:t>
          </a:r>
        </a:p>
      </dgm:t>
    </dgm:pt>
    <dgm:pt modelId="{C2EC395B-7810-4758-A51E-AFB65F948D84}" type="parTrans" cxnId="{DBA4E2EF-1A7B-419A-BFEE-101276EB3372}">
      <dgm:prSet custT="1"/>
      <dgm:spPr/>
      <dgm:t>
        <a:bodyPr/>
        <a:lstStyle/>
        <a:p>
          <a:endParaRPr lang="de-DE" sz="500"/>
        </a:p>
      </dgm:t>
    </dgm:pt>
    <dgm:pt modelId="{F64C50FC-13B2-4B15-BEDE-7B4351708B13}" type="sibTrans" cxnId="{DBA4E2EF-1A7B-419A-BFEE-101276EB3372}">
      <dgm:prSet/>
      <dgm:spPr/>
      <dgm:t>
        <a:bodyPr/>
        <a:lstStyle/>
        <a:p>
          <a:endParaRPr lang="de-DE" sz="1800"/>
        </a:p>
      </dgm:t>
    </dgm:pt>
    <dgm:pt modelId="{6176D796-F78E-4F2F-A8B4-EF295F1EC591}">
      <dgm:prSet custT="1"/>
      <dgm:spPr/>
      <dgm:t>
        <a:bodyPr/>
        <a:lstStyle/>
        <a:p>
          <a:r>
            <a:rPr lang="de-DE" sz="1400" dirty="0"/>
            <a:t>Personalwirtschaft-</a:t>
          </a:r>
          <a:r>
            <a:rPr lang="de-DE" sz="1400" dirty="0" err="1"/>
            <a:t>liche</a:t>
          </a:r>
          <a:r>
            <a:rPr lang="de-DE" sz="1400" dirty="0"/>
            <a:t> Prozesse</a:t>
          </a:r>
        </a:p>
      </dgm:t>
    </dgm:pt>
    <dgm:pt modelId="{926D3492-151C-493A-B4B7-20FCEB266744}" type="parTrans" cxnId="{03C582E8-5C8A-474C-8185-99EA7626B6BA}">
      <dgm:prSet custT="1"/>
      <dgm:spPr/>
      <dgm:t>
        <a:bodyPr/>
        <a:lstStyle/>
        <a:p>
          <a:endParaRPr lang="de-DE" sz="500"/>
        </a:p>
      </dgm:t>
    </dgm:pt>
    <dgm:pt modelId="{320B4283-D951-4238-A616-7F19676BBD42}" type="sibTrans" cxnId="{03C582E8-5C8A-474C-8185-99EA7626B6BA}">
      <dgm:prSet/>
      <dgm:spPr/>
      <dgm:t>
        <a:bodyPr/>
        <a:lstStyle/>
        <a:p>
          <a:endParaRPr lang="de-DE" sz="1800"/>
        </a:p>
      </dgm:t>
    </dgm:pt>
    <dgm:pt modelId="{5E64E7C4-108E-4966-B2EC-448A81F2CCF0}">
      <dgm:prSet custT="1"/>
      <dgm:spPr/>
      <dgm:t>
        <a:bodyPr/>
        <a:lstStyle/>
        <a:p>
          <a:r>
            <a:rPr lang="de-DE" sz="1400" dirty="0"/>
            <a:t>Rechnungswesen und Kostenrechnung</a:t>
          </a:r>
        </a:p>
      </dgm:t>
    </dgm:pt>
    <dgm:pt modelId="{AFD56905-867A-4746-B673-13D212A34906}" type="parTrans" cxnId="{9D3B385B-7B31-4BEC-B269-8D9EF9AC8132}">
      <dgm:prSet custT="1"/>
      <dgm:spPr/>
      <dgm:t>
        <a:bodyPr/>
        <a:lstStyle/>
        <a:p>
          <a:endParaRPr lang="de-DE" sz="500"/>
        </a:p>
      </dgm:t>
    </dgm:pt>
    <dgm:pt modelId="{207E70D5-242F-4779-8935-8683D63466D9}" type="sibTrans" cxnId="{9D3B385B-7B31-4BEC-B269-8D9EF9AC8132}">
      <dgm:prSet/>
      <dgm:spPr/>
      <dgm:t>
        <a:bodyPr/>
        <a:lstStyle/>
        <a:p>
          <a:endParaRPr lang="de-DE" sz="1800"/>
        </a:p>
      </dgm:t>
    </dgm:pt>
    <dgm:pt modelId="{FAB81A97-2D55-4630-B965-8AF06B42F554}">
      <dgm:prSet custT="1"/>
      <dgm:spPr/>
      <dgm:t>
        <a:bodyPr/>
        <a:lstStyle/>
        <a:p>
          <a:r>
            <a:rPr lang="de-DE" sz="1400" dirty="0"/>
            <a:t>Gesamtwirtschaft-</a:t>
          </a:r>
          <a:r>
            <a:rPr lang="de-DE" sz="1400" dirty="0" err="1"/>
            <a:t>liche</a:t>
          </a:r>
          <a:r>
            <a:rPr lang="de-DE" sz="1400" dirty="0"/>
            <a:t> Rahmen-bedingungen</a:t>
          </a:r>
        </a:p>
      </dgm:t>
    </dgm:pt>
    <dgm:pt modelId="{059DA019-3CD3-4078-9C58-59AFCEBDD1BC}" type="parTrans" cxnId="{842E4A61-248F-45CA-BB00-FFA7765983A0}">
      <dgm:prSet custT="1"/>
      <dgm:spPr/>
      <dgm:t>
        <a:bodyPr/>
        <a:lstStyle/>
        <a:p>
          <a:endParaRPr lang="de-DE" sz="500"/>
        </a:p>
      </dgm:t>
    </dgm:pt>
    <dgm:pt modelId="{20154B56-6B6A-4C7E-8DD6-5E4C849004C1}" type="sibTrans" cxnId="{842E4A61-248F-45CA-BB00-FFA7765983A0}">
      <dgm:prSet/>
      <dgm:spPr/>
      <dgm:t>
        <a:bodyPr/>
        <a:lstStyle/>
        <a:p>
          <a:endParaRPr lang="de-DE" sz="1800"/>
        </a:p>
      </dgm:t>
    </dgm:pt>
    <dgm:pt modelId="{7EC77420-7DDE-4621-AFBE-EE4655B4B874}" type="pres">
      <dgm:prSet presAssocID="{F7EFFD8C-3F34-4DCE-AA2D-58F961F733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93ADECD-9A31-4859-A614-A2823F8C91F6}" type="pres">
      <dgm:prSet presAssocID="{76FEFFCE-BF24-44E5-BFFB-73724E93A9B3}" presName="centerShape" presStyleLbl="node0" presStyleIdx="0" presStyleCnt="1" custScaleX="201364" custScaleY="191770"/>
      <dgm:spPr>
        <a:xfrm>
          <a:off x="2463958" y="1417677"/>
          <a:ext cx="2904520" cy="2458993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52B8D40C-586D-4820-977B-7CC0A7E05F5D}" type="pres">
      <dgm:prSet presAssocID="{D2A821D4-F575-4803-89E1-B67F2012435A}" presName="Name9" presStyleLbl="parChTrans1D2" presStyleIdx="0" presStyleCnt="7"/>
      <dgm:spPr/>
      <dgm:t>
        <a:bodyPr/>
        <a:lstStyle/>
        <a:p>
          <a:endParaRPr lang="de-DE"/>
        </a:p>
      </dgm:t>
    </dgm:pt>
    <dgm:pt modelId="{D60A1943-EF01-4E8D-87E1-3C39EF517B59}" type="pres">
      <dgm:prSet presAssocID="{D2A821D4-F575-4803-89E1-B67F2012435A}" presName="connTx" presStyleLbl="parChTrans1D2" presStyleIdx="0" presStyleCnt="7"/>
      <dgm:spPr/>
      <dgm:t>
        <a:bodyPr/>
        <a:lstStyle/>
        <a:p>
          <a:endParaRPr lang="de-DE"/>
        </a:p>
      </dgm:t>
    </dgm:pt>
    <dgm:pt modelId="{EA181676-3B31-4D92-AE45-1A9B7FCC9B8D}" type="pres">
      <dgm:prSet presAssocID="{D488770F-F5D5-4A49-A578-735F3D97B7F5}" presName="node" presStyleLbl="node1" presStyleIdx="0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D1F801-5D11-46C0-B98B-261771A7120A}" type="pres">
      <dgm:prSet presAssocID="{825D5BF2-3689-43BF-AF29-A2FC4B741ADE}" presName="Name9" presStyleLbl="parChTrans1D2" presStyleIdx="1" presStyleCnt="7"/>
      <dgm:spPr/>
      <dgm:t>
        <a:bodyPr/>
        <a:lstStyle/>
        <a:p>
          <a:endParaRPr lang="de-DE"/>
        </a:p>
      </dgm:t>
    </dgm:pt>
    <dgm:pt modelId="{4052FCF8-0A96-40F0-BFA0-FB54B7C15CB2}" type="pres">
      <dgm:prSet presAssocID="{825D5BF2-3689-43BF-AF29-A2FC4B741ADE}" presName="connTx" presStyleLbl="parChTrans1D2" presStyleIdx="1" presStyleCnt="7"/>
      <dgm:spPr/>
      <dgm:t>
        <a:bodyPr/>
        <a:lstStyle/>
        <a:p>
          <a:endParaRPr lang="de-DE"/>
        </a:p>
      </dgm:t>
    </dgm:pt>
    <dgm:pt modelId="{02A1CB4D-153E-42A8-8E24-B7051CC15C5B}" type="pres">
      <dgm:prSet presAssocID="{C1BA288F-74AA-4B5F-975C-542C847515FC}" presName="node" presStyleLbl="node1" presStyleIdx="1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756C8D-7689-41DF-B797-43686BB4A248}" type="pres">
      <dgm:prSet presAssocID="{E38612BF-78DA-4249-B635-22B428C74908}" presName="Name9" presStyleLbl="parChTrans1D2" presStyleIdx="2" presStyleCnt="7"/>
      <dgm:spPr/>
      <dgm:t>
        <a:bodyPr/>
        <a:lstStyle/>
        <a:p>
          <a:endParaRPr lang="de-DE"/>
        </a:p>
      </dgm:t>
    </dgm:pt>
    <dgm:pt modelId="{D067BF5F-7951-45CE-8D53-E36CAFD9C397}" type="pres">
      <dgm:prSet presAssocID="{E38612BF-78DA-4249-B635-22B428C74908}" presName="connTx" presStyleLbl="parChTrans1D2" presStyleIdx="2" presStyleCnt="7"/>
      <dgm:spPr/>
      <dgm:t>
        <a:bodyPr/>
        <a:lstStyle/>
        <a:p>
          <a:endParaRPr lang="de-DE"/>
        </a:p>
      </dgm:t>
    </dgm:pt>
    <dgm:pt modelId="{C35B046C-6CBA-4915-92D4-4C5BAC2BE6D0}" type="pres">
      <dgm:prSet presAssocID="{2560DC2D-46D1-4729-953D-1C0C3E0792E1}" presName="node" presStyleLbl="node1" presStyleIdx="2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30C29C-55FD-4B75-B973-0F7F05CB2FB5}" type="pres">
      <dgm:prSet presAssocID="{C2EC395B-7810-4758-A51E-AFB65F948D84}" presName="Name9" presStyleLbl="parChTrans1D2" presStyleIdx="3" presStyleCnt="7"/>
      <dgm:spPr/>
      <dgm:t>
        <a:bodyPr/>
        <a:lstStyle/>
        <a:p>
          <a:endParaRPr lang="de-DE"/>
        </a:p>
      </dgm:t>
    </dgm:pt>
    <dgm:pt modelId="{8D840EDB-D4ED-4CCC-B273-F1A09120EA78}" type="pres">
      <dgm:prSet presAssocID="{C2EC395B-7810-4758-A51E-AFB65F948D84}" presName="connTx" presStyleLbl="parChTrans1D2" presStyleIdx="3" presStyleCnt="7"/>
      <dgm:spPr/>
      <dgm:t>
        <a:bodyPr/>
        <a:lstStyle/>
        <a:p>
          <a:endParaRPr lang="de-DE"/>
        </a:p>
      </dgm:t>
    </dgm:pt>
    <dgm:pt modelId="{D9CF16CA-168F-4AE5-A7DE-CFC5E98F06FE}" type="pres">
      <dgm:prSet presAssocID="{A665A9EB-A843-4C52-B7C8-C53E830D91BD}" presName="node" presStyleLbl="node1" presStyleIdx="3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7CBE6F-CC35-479A-AE22-DCEDC48874C5}" type="pres">
      <dgm:prSet presAssocID="{926D3492-151C-493A-B4B7-20FCEB266744}" presName="Name9" presStyleLbl="parChTrans1D2" presStyleIdx="4" presStyleCnt="7"/>
      <dgm:spPr/>
      <dgm:t>
        <a:bodyPr/>
        <a:lstStyle/>
        <a:p>
          <a:endParaRPr lang="de-DE"/>
        </a:p>
      </dgm:t>
    </dgm:pt>
    <dgm:pt modelId="{5536CFF1-0C97-4683-B94C-892030A34660}" type="pres">
      <dgm:prSet presAssocID="{926D3492-151C-493A-B4B7-20FCEB266744}" presName="connTx" presStyleLbl="parChTrans1D2" presStyleIdx="4" presStyleCnt="7"/>
      <dgm:spPr/>
      <dgm:t>
        <a:bodyPr/>
        <a:lstStyle/>
        <a:p>
          <a:endParaRPr lang="de-DE"/>
        </a:p>
      </dgm:t>
    </dgm:pt>
    <dgm:pt modelId="{EDE7623A-75A9-4510-9A90-7B05AF8F1685}" type="pres">
      <dgm:prSet presAssocID="{6176D796-F78E-4F2F-A8B4-EF295F1EC591}" presName="node" presStyleLbl="node1" presStyleIdx="4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623AE6-A885-44AC-8211-2BFF0AB39CF6}" type="pres">
      <dgm:prSet presAssocID="{AFD56905-867A-4746-B673-13D212A34906}" presName="Name9" presStyleLbl="parChTrans1D2" presStyleIdx="5" presStyleCnt="7"/>
      <dgm:spPr/>
      <dgm:t>
        <a:bodyPr/>
        <a:lstStyle/>
        <a:p>
          <a:endParaRPr lang="de-DE"/>
        </a:p>
      </dgm:t>
    </dgm:pt>
    <dgm:pt modelId="{7CB5569E-E216-4AF6-8573-49026DC7C8E3}" type="pres">
      <dgm:prSet presAssocID="{AFD56905-867A-4746-B673-13D212A34906}" presName="connTx" presStyleLbl="parChTrans1D2" presStyleIdx="5" presStyleCnt="7"/>
      <dgm:spPr/>
      <dgm:t>
        <a:bodyPr/>
        <a:lstStyle/>
        <a:p>
          <a:endParaRPr lang="de-DE"/>
        </a:p>
      </dgm:t>
    </dgm:pt>
    <dgm:pt modelId="{93DF91DC-6353-4B04-B1A1-D23A028ABA5F}" type="pres">
      <dgm:prSet presAssocID="{5E64E7C4-108E-4966-B2EC-448A81F2CCF0}" presName="node" presStyleLbl="node1" presStyleIdx="5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DF29A6-79D5-49A4-A133-3EBFEB4E29EB}" type="pres">
      <dgm:prSet presAssocID="{059DA019-3CD3-4078-9C58-59AFCEBDD1BC}" presName="Name9" presStyleLbl="parChTrans1D2" presStyleIdx="6" presStyleCnt="7"/>
      <dgm:spPr/>
      <dgm:t>
        <a:bodyPr/>
        <a:lstStyle/>
        <a:p>
          <a:endParaRPr lang="de-DE"/>
        </a:p>
      </dgm:t>
    </dgm:pt>
    <dgm:pt modelId="{BBE48F9E-0513-4083-8667-DA50CA75899E}" type="pres">
      <dgm:prSet presAssocID="{059DA019-3CD3-4078-9C58-59AFCEBDD1BC}" presName="connTx" presStyleLbl="parChTrans1D2" presStyleIdx="6" presStyleCnt="7"/>
      <dgm:spPr/>
      <dgm:t>
        <a:bodyPr/>
        <a:lstStyle/>
        <a:p>
          <a:endParaRPr lang="de-DE"/>
        </a:p>
      </dgm:t>
    </dgm:pt>
    <dgm:pt modelId="{5B2BE770-036F-4F4C-B52D-F68B5AF99264}" type="pres">
      <dgm:prSet presAssocID="{FAB81A97-2D55-4630-B965-8AF06B42F554}" presName="node" presStyleLbl="node1" presStyleIdx="6" presStyleCnt="7" custScaleX="147619" custScaleY="124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E469CDC-E3EE-4944-BF51-771BE7DE1237}" type="presOf" srcId="{2560DC2D-46D1-4729-953D-1C0C3E0792E1}" destId="{C35B046C-6CBA-4915-92D4-4C5BAC2BE6D0}" srcOrd="0" destOrd="0" presId="urn:microsoft.com/office/officeart/2005/8/layout/radial1"/>
    <dgm:cxn modelId="{DBA4E2EF-1A7B-419A-BFEE-101276EB3372}" srcId="{76FEFFCE-BF24-44E5-BFFB-73724E93A9B3}" destId="{A665A9EB-A843-4C52-B7C8-C53E830D91BD}" srcOrd="3" destOrd="0" parTransId="{C2EC395B-7810-4758-A51E-AFB65F948D84}" sibTransId="{F64C50FC-13B2-4B15-BEDE-7B4351708B13}"/>
    <dgm:cxn modelId="{2BD562C0-0EDF-479D-AC82-8BDFCC9DE6B4}" type="presOf" srcId="{D2A821D4-F575-4803-89E1-B67F2012435A}" destId="{D60A1943-EF01-4E8D-87E1-3C39EF517B59}" srcOrd="1" destOrd="0" presId="urn:microsoft.com/office/officeart/2005/8/layout/radial1"/>
    <dgm:cxn modelId="{6EC13288-F730-4158-95DD-8798C4DAA200}" type="presOf" srcId="{A665A9EB-A843-4C52-B7C8-C53E830D91BD}" destId="{D9CF16CA-168F-4AE5-A7DE-CFC5E98F06FE}" srcOrd="0" destOrd="0" presId="urn:microsoft.com/office/officeart/2005/8/layout/radial1"/>
    <dgm:cxn modelId="{EA2415C8-87E6-49A2-84DB-4AE9EBCBFDD8}" type="presOf" srcId="{059DA019-3CD3-4078-9C58-59AFCEBDD1BC}" destId="{BBE48F9E-0513-4083-8667-DA50CA75899E}" srcOrd="1" destOrd="0" presId="urn:microsoft.com/office/officeart/2005/8/layout/radial1"/>
    <dgm:cxn modelId="{0A46BD74-D3A5-43CD-BD05-DFF366B161A2}" type="presOf" srcId="{FAB81A97-2D55-4630-B965-8AF06B42F554}" destId="{5B2BE770-036F-4F4C-B52D-F68B5AF99264}" srcOrd="0" destOrd="0" presId="urn:microsoft.com/office/officeart/2005/8/layout/radial1"/>
    <dgm:cxn modelId="{6D7FF44A-DACC-4A32-9051-D8220DF56FC3}" srcId="{F7EFFD8C-3F34-4DCE-AA2D-58F961F73326}" destId="{76FEFFCE-BF24-44E5-BFFB-73724E93A9B3}" srcOrd="0" destOrd="0" parTransId="{78DEB513-80EA-44B9-8B5A-556E73D7997C}" sibTransId="{FCE9AF06-4877-491F-B613-B39341B3C550}"/>
    <dgm:cxn modelId="{360A79F2-1678-48CF-AE32-3C937DAE24B2}" type="presOf" srcId="{926D3492-151C-493A-B4B7-20FCEB266744}" destId="{A27CBE6F-CC35-479A-AE22-DCEDC48874C5}" srcOrd="0" destOrd="0" presId="urn:microsoft.com/office/officeart/2005/8/layout/radial1"/>
    <dgm:cxn modelId="{E49B6C9A-01CD-498D-AD5C-E91EAF1754D1}" type="presOf" srcId="{059DA019-3CD3-4078-9C58-59AFCEBDD1BC}" destId="{BADF29A6-79D5-49A4-A133-3EBFEB4E29EB}" srcOrd="0" destOrd="0" presId="urn:microsoft.com/office/officeart/2005/8/layout/radial1"/>
    <dgm:cxn modelId="{0CDAD401-2E91-46F6-BBAB-4A9153F85179}" type="presOf" srcId="{E38612BF-78DA-4249-B635-22B428C74908}" destId="{D067BF5F-7951-45CE-8D53-E36CAFD9C397}" srcOrd="1" destOrd="0" presId="urn:microsoft.com/office/officeart/2005/8/layout/radial1"/>
    <dgm:cxn modelId="{5211A300-EC37-48CA-B56A-71F60D153642}" type="presOf" srcId="{6176D796-F78E-4F2F-A8B4-EF295F1EC591}" destId="{EDE7623A-75A9-4510-9A90-7B05AF8F1685}" srcOrd="0" destOrd="0" presId="urn:microsoft.com/office/officeart/2005/8/layout/radial1"/>
    <dgm:cxn modelId="{12AD59F9-40C5-43B3-A754-47BD51BAF167}" type="presOf" srcId="{D2A821D4-F575-4803-89E1-B67F2012435A}" destId="{52B8D40C-586D-4820-977B-7CC0A7E05F5D}" srcOrd="0" destOrd="0" presId="urn:microsoft.com/office/officeart/2005/8/layout/radial1"/>
    <dgm:cxn modelId="{5168971E-88D4-492B-B8C7-5F3FA1B61414}" srcId="{76FEFFCE-BF24-44E5-BFFB-73724E93A9B3}" destId="{D488770F-F5D5-4A49-A578-735F3D97B7F5}" srcOrd="0" destOrd="0" parTransId="{D2A821D4-F575-4803-89E1-B67F2012435A}" sibTransId="{3ED77475-88C8-44B2-A292-F8C1D46A6023}"/>
    <dgm:cxn modelId="{511BB453-E065-41DA-99BB-31B5600E93D5}" type="presOf" srcId="{825D5BF2-3689-43BF-AF29-A2FC4B741ADE}" destId="{4052FCF8-0A96-40F0-BFA0-FB54B7C15CB2}" srcOrd="1" destOrd="0" presId="urn:microsoft.com/office/officeart/2005/8/layout/radial1"/>
    <dgm:cxn modelId="{B5D83DBD-9621-4881-8E75-1A6FD42805D0}" type="presOf" srcId="{D488770F-F5D5-4A49-A578-735F3D97B7F5}" destId="{EA181676-3B31-4D92-AE45-1A9B7FCC9B8D}" srcOrd="0" destOrd="0" presId="urn:microsoft.com/office/officeart/2005/8/layout/radial1"/>
    <dgm:cxn modelId="{03C582E8-5C8A-474C-8185-99EA7626B6BA}" srcId="{76FEFFCE-BF24-44E5-BFFB-73724E93A9B3}" destId="{6176D796-F78E-4F2F-A8B4-EF295F1EC591}" srcOrd="4" destOrd="0" parTransId="{926D3492-151C-493A-B4B7-20FCEB266744}" sibTransId="{320B4283-D951-4238-A616-7F19676BBD42}"/>
    <dgm:cxn modelId="{DD5961C2-1FA3-4DFE-9DFC-7AEE2067828E}" type="presOf" srcId="{76FEFFCE-BF24-44E5-BFFB-73724E93A9B3}" destId="{293ADECD-9A31-4859-A614-A2823F8C91F6}" srcOrd="0" destOrd="0" presId="urn:microsoft.com/office/officeart/2005/8/layout/radial1"/>
    <dgm:cxn modelId="{10CB210B-772F-4369-8093-D8B2B5185B84}" srcId="{76FEFFCE-BF24-44E5-BFFB-73724E93A9B3}" destId="{2560DC2D-46D1-4729-953D-1C0C3E0792E1}" srcOrd="2" destOrd="0" parTransId="{E38612BF-78DA-4249-B635-22B428C74908}" sibTransId="{54D0BCBB-372C-47C7-8CFF-D03176FFC16E}"/>
    <dgm:cxn modelId="{F1BAE1C8-1FD3-4A43-BCEA-0DE339D87197}" type="presOf" srcId="{926D3492-151C-493A-B4B7-20FCEB266744}" destId="{5536CFF1-0C97-4683-B94C-892030A34660}" srcOrd="1" destOrd="0" presId="urn:microsoft.com/office/officeart/2005/8/layout/radial1"/>
    <dgm:cxn modelId="{671525AB-956D-4D67-BEB2-144409C75F34}" type="presOf" srcId="{C2EC395B-7810-4758-A51E-AFB65F948D84}" destId="{C930C29C-55FD-4B75-B973-0F7F05CB2FB5}" srcOrd="0" destOrd="0" presId="urn:microsoft.com/office/officeart/2005/8/layout/radial1"/>
    <dgm:cxn modelId="{795DC1E2-1BB5-46A3-B142-D057873C64D6}" srcId="{76FEFFCE-BF24-44E5-BFFB-73724E93A9B3}" destId="{C1BA288F-74AA-4B5F-975C-542C847515FC}" srcOrd="1" destOrd="0" parTransId="{825D5BF2-3689-43BF-AF29-A2FC4B741ADE}" sibTransId="{E5D643FC-713E-4560-BEDB-7BCBC48E1FAE}"/>
    <dgm:cxn modelId="{D480C926-E465-47F6-BDE8-A7895F0AB213}" type="presOf" srcId="{AFD56905-867A-4746-B673-13D212A34906}" destId="{7CB5569E-E216-4AF6-8573-49026DC7C8E3}" srcOrd="1" destOrd="0" presId="urn:microsoft.com/office/officeart/2005/8/layout/radial1"/>
    <dgm:cxn modelId="{2C394C6B-EE02-42D0-8C8A-6F6069202D11}" type="presOf" srcId="{5E64E7C4-108E-4966-B2EC-448A81F2CCF0}" destId="{93DF91DC-6353-4B04-B1A1-D23A028ABA5F}" srcOrd="0" destOrd="0" presId="urn:microsoft.com/office/officeart/2005/8/layout/radial1"/>
    <dgm:cxn modelId="{FA86E55E-A4B2-40E3-B3BA-8C330F32D6A2}" type="presOf" srcId="{AFD56905-867A-4746-B673-13D212A34906}" destId="{7D623AE6-A885-44AC-8211-2BFF0AB39CF6}" srcOrd="0" destOrd="0" presId="urn:microsoft.com/office/officeart/2005/8/layout/radial1"/>
    <dgm:cxn modelId="{F872EAC7-353C-431F-86C2-C50B68FE042B}" type="presOf" srcId="{C2EC395B-7810-4758-A51E-AFB65F948D84}" destId="{8D840EDB-D4ED-4CCC-B273-F1A09120EA78}" srcOrd="1" destOrd="0" presId="urn:microsoft.com/office/officeart/2005/8/layout/radial1"/>
    <dgm:cxn modelId="{4877E5AB-6C2D-4FB3-A7CB-17C4A1A3A4BE}" type="presOf" srcId="{C1BA288F-74AA-4B5F-975C-542C847515FC}" destId="{02A1CB4D-153E-42A8-8E24-B7051CC15C5B}" srcOrd="0" destOrd="0" presId="urn:microsoft.com/office/officeart/2005/8/layout/radial1"/>
    <dgm:cxn modelId="{C6E95CBB-820E-451D-A6EB-C742EDA34729}" type="presOf" srcId="{825D5BF2-3689-43BF-AF29-A2FC4B741ADE}" destId="{E0D1F801-5D11-46C0-B98B-261771A7120A}" srcOrd="0" destOrd="0" presId="urn:microsoft.com/office/officeart/2005/8/layout/radial1"/>
    <dgm:cxn modelId="{9D3B385B-7B31-4BEC-B269-8D9EF9AC8132}" srcId="{76FEFFCE-BF24-44E5-BFFB-73724E93A9B3}" destId="{5E64E7C4-108E-4966-B2EC-448A81F2CCF0}" srcOrd="5" destOrd="0" parTransId="{AFD56905-867A-4746-B673-13D212A34906}" sibTransId="{207E70D5-242F-4779-8935-8683D63466D9}"/>
    <dgm:cxn modelId="{842E4A61-248F-45CA-BB00-FFA7765983A0}" srcId="{76FEFFCE-BF24-44E5-BFFB-73724E93A9B3}" destId="{FAB81A97-2D55-4630-B965-8AF06B42F554}" srcOrd="6" destOrd="0" parTransId="{059DA019-3CD3-4078-9C58-59AFCEBDD1BC}" sibTransId="{20154B56-6B6A-4C7E-8DD6-5E4C849004C1}"/>
    <dgm:cxn modelId="{1487EBFF-3ED3-49C4-A4B3-009AB23A2686}" type="presOf" srcId="{E38612BF-78DA-4249-B635-22B428C74908}" destId="{5A756C8D-7689-41DF-B797-43686BB4A248}" srcOrd="0" destOrd="0" presId="urn:microsoft.com/office/officeart/2005/8/layout/radial1"/>
    <dgm:cxn modelId="{2936269B-1373-40D3-A106-5BEBA8BAF63B}" type="presOf" srcId="{F7EFFD8C-3F34-4DCE-AA2D-58F961F73326}" destId="{7EC77420-7DDE-4621-AFBE-EE4655B4B874}" srcOrd="0" destOrd="0" presId="urn:microsoft.com/office/officeart/2005/8/layout/radial1"/>
    <dgm:cxn modelId="{EFC417F2-882C-4ED7-AA47-20B1FF18CA35}" type="presParOf" srcId="{7EC77420-7DDE-4621-AFBE-EE4655B4B874}" destId="{293ADECD-9A31-4859-A614-A2823F8C91F6}" srcOrd="0" destOrd="0" presId="urn:microsoft.com/office/officeart/2005/8/layout/radial1"/>
    <dgm:cxn modelId="{6FA5D6F1-26A1-4070-ACE0-445F6BC9F5BC}" type="presParOf" srcId="{7EC77420-7DDE-4621-AFBE-EE4655B4B874}" destId="{52B8D40C-586D-4820-977B-7CC0A7E05F5D}" srcOrd="1" destOrd="0" presId="urn:microsoft.com/office/officeart/2005/8/layout/radial1"/>
    <dgm:cxn modelId="{A61A8D2B-E642-43CD-B722-61F05BE3E41A}" type="presParOf" srcId="{52B8D40C-586D-4820-977B-7CC0A7E05F5D}" destId="{D60A1943-EF01-4E8D-87E1-3C39EF517B59}" srcOrd="0" destOrd="0" presId="urn:microsoft.com/office/officeart/2005/8/layout/radial1"/>
    <dgm:cxn modelId="{0848997D-5582-45D4-883D-F83CA25DCA01}" type="presParOf" srcId="{7EC77420-7DDE-4621-AFBE-EE4655B4B874}" destId="{EA181676-3B31-4D92-AE45-1A9B7FCC9B8D}" srcOrd="2" destOrd="0" presId="urn:microsoft.com/office/officeart/2005/8/layout/radial1"/>
    <dgm:cxn modelId="{AACF844C-743D-4608-8D3D-D762FAF50BB8}" type="presParOf" srcId="{7EC77420-7DDE-4621-AFBE-EE4655B4B874}" destId="{E0D1F801-5D11-46C0-B98B-261771A7120A}" srcOrd="3" destOrd="0" presId="urn:microsoft.com/office/officeart/2005/8/layout/radial1"/>
    <dgm:cxn modelId="{6AD475BB-F261-4466-B5AD-B5872241C505}" type="presParOf" srcId="{E0D1F801-5D11-46C0-B98B-261771A7120A}" destId="{4052FCF8-0A96-40F0-BFA0-FB54B7C15CB2}" srcOrd="0" destOrd="0" presId="urn:microsoft.com/office/officeart/2005/8/layout/radial1"/>
    <dgm:cxn modelId="{02D36413-5E57-4F2E-8388-21F0FB56D364}" type="presParOf" srcId="{7EC77420-7DDE-4621-AFBE-EE4655B4B874}" destId="{02A1CB4D-153E-42A8-8E24-B7051CC15C5B}" srcOrd="4" destOrd="0" presId="urn:microsoft.com/office/officeart/2005/8/layout/radial1"/>
    <dgm:cxn modelId="{5CFA960B-033D-4E93-89C6-22976F336B01}" type="presParOf" srcId="{7EC77420-7DDE-4621-AFBE-EE4655B4B874}" destId="{5A756C8D-7689-41DF-B797-43686BB4A248}" srcOrd="5" destOrd="0" presId="urn:microsoft.com/office/officeart/2005/8/layout/radial1"/>
    <dgm:cxn modelId="{24839AA6-AD5E-4D37-918C-A98E91B725B9}" type="presParOf" srcId="{5A756C8D-7689-41DF-B797-43686BB4A248}" destId="{D067BF5F-7951-45CE-8D53-E36CAFD9C397}" srcOrd="0" destOrd="0" presId="urn:microsoft.com/office/officeart/2005/8/layout/radial1"/>
    <dgm:cxn modelId="{90B06409-1D6F-4577-A00E-C37CF03E43EC}" type="presParOf" srcId="{7EC77420-7DDE-4621-AFBE-EE4655B4B874}" destId="{C35B046C-6CBA-4915-92D4-4C5BAC2BE6D0}" srcOrd="6" destOrd="0" presId="urn:microsoft.com/office/officeart/2005/8/layout/radial1"/>
    <dgm:cxn modelId="{83E7AAC3-2612-4E6F-806F-7D74B0BA25A9}" type="presParOf" srcId="{7EC77420-7DDE-4621-AFBE-EE4655B4B874}" destId="{C930C29C-55FD-4B75-B973-0F7F05CB2FB5}" srcOrd="7" destOrd="0" presId="urn:microsoft.com/office/officeart/2005/8/layout/radial1"/>
    <dgm:cxn modelId="{36A5DC35-6B68-4ABE-9D72-553AB6163D91}" type="presParOf" srcId="{C930C29C-55FD-4B75-B973-0F7F05CB2FB5}" destId="{8D840EDB-D4ED-4CCC-B273-F1A09120EA78}" srcOrd="0" destOrd="0" presId="urn:microsoft.com/office/officeart/2005/8/layout/radial1"/>
    <dgm:cxn modelId="{0E18BBA2-7E1E-4CC6-980F-4962AD9B3ABB}" type="presParOf" srcId="{7EC77420-7DDE-4621-AFBE-EE4655B4B874}" destId="{D9CF16CA-168F-4AE5-A7DE-CFC5E98F06FE}" srcOrd="8" destOrd="0" presId="urn:microsoft.com/office/officeart/2005/8/layout/radial1"/>
    <dgm:cxn modelId="{B2A1E383-CDBD-402A-B10F-461DB90816B9}" type="presParOf" srcId="{7EC77420-7DDE-4621-AFBE-EE4655B4B874}" destId="{A27CBE6F-CC35-479A-AE22-DCEDC48874C5}" srcOrd="9" destOrd="0" presId="urn:microsoft.com/office/officeart/2005/8/layout/radial1"/>
    <dgm:cxn modelId="{CD2F7B8B-D4B6-46BA-B331-6F81C2B3FF55}" type="presParOf" srcId="{A27CBE6F-CC35-479A-AE22-DCEDC48874C5}" destId="{5536CFF1-0C97-4683-B94C-892030A34660}" srcOrd="0" destOrd="0" presId="urn:microsoft.com/office/officeart/2005/8/layout/radial1"/>
    <dgm:cxn modelId="{13ACED6F-58F5-49BE-ABBA-056D28098E28}" type="presParOf" srcId="{7EC77420-7DDE-4621-AFBE-EE4655B4B874}" destId="{EDE7623A-75A9-4510-9A90-7B05AF8F1685}" srcOrd="10" destOrd="0" presId="urn:microsoft.com/office/officeart/2005/8/layout/radial1"/>
    <dgm:cxn modelId="{2147F6F5-8305-41B6-BAEB-66B350971DFC}" type="presParOf" srcId="{7EC77420-7DDE-4621-AFBE-EE4655B4B874}" destId="{7D623AE6-A885-44AC-8211-2BFF0AB39CF6}" srcOrd="11" destOrd="0" presId="urn:microsoft.com/office/officeart/2005/8/layout/radial1"/>
    <dgm:cxn modelId="{5C8F1D6B-8AE1-44BA-9F2E-1FD82EDE3E94}" type="presParOf" srcId="{7D623AE6-A885-44AC-8211-2BFF0AB39CF6}" destId="{7CB5569E-E216-4AF6-8573-49026DC7C8E3}" srcOrd="0" destOrd="0" presId="urn:microsoft.com/office/officeart/2005/8/layout/radial1"/>
    <dgm:cxn modelId="{0002CE7B-EB21-420B-9C8B-ABDB88D1B235}" type="presParOf" srcId="{7EC77420-7DDE-4621-AFBE-EE4655B4B874}" destId="{93DF91DC-6353-4B04-B1A1-D23A028ABA5F}" srcOrd="12" destOrd="0" presId="urn:microsoft.com/office/officeart/2005/8/layout/radial1"/>
    <dgm:cxn modelId="{252F4516-606C-448B-94CC-9CBCCD489376}" type="presParOf" srcId="{7EC77420-7DDE-4621-AFBE-EE4655B4B874}" destId="{BADF29A6-79D5-49A4-A133-3EBFEB4E29EB}" srcOrd="13" destOrd="0" presId="urn:microsoft.com/office/officeart/2005/8/layout/radial1"/>
    <dgm:cxn modelId="{E50B09A1-C7EE-4BB4-981E-3D360CC13653}" type="presParOf" srcId="{BADF29A6-79D5-49A4-A133-3EBFEB4E29EB}" destId="{BBE48F9E-0513-4083-8667-DA50CA75899E}" srcOrd="0" destOrd="0" presId="urn:microsoft.com/office/officeart/2005/8/layout/radial1"/>
    <dgm:cxn modelId="{87C2A941-8E7B-4C6D-AE5E-9D04161B62C2}" type="presParOf" srcId="{7EC77420-7DDE-4621-AFBE-EE4655B4B874}" destId="{5B2BE770-036F-4F4C-B52D-F68B5AF9926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58BBD1-DC3F-46D3-A907-A7AB43F74BA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F847A9F-0900-4961-BC83-BFF33D342179}">
      <dgm:prSet phldrT="[Text]" custT="1"/>
      <dgm:spPr/>
      <dgm:t>
        <a:bodyPr/>
        <a:lstStyle/>
        <a:p>
          <a:r>
            <a:rPr lang="de-DE" sz="3200" dirty="0"/>
            <a:t>Aufnahmevoraussetzung Schule</a:t>
          </a:r>
        </a:p>
      </dgm:t>
    </dgm:pt>
    <dgm:pt modelId="{AD60B7BE-9C95-423B-85F7-2091BD0C074E}" type="parTrans" cxnId="{AEB6B224-41BC-4902-9008-CFBD59533BEA}">
      <dgm:prSet/>
      <dgm:spPr/>
      <dgm:t>
        <a:bodyPr/>
        <a:lstStyle/>
        <a:p>
          <a:endParaRPr lang="de-DE" sz="1600"/>
        </a:p>
      </dgm:t>
    </dgm:pt>
    <dgm:pt modelId="{13750BC8-C398-4971-A5CE-9EA3C79BB170}" type="sibTrans" cxnId="{AEB6B224-41BC-4902-9008-CFBD59533BEA}">
      <dgm:prSet/>
      <dgm:spPr/>
      <dgm:t>
        <a:bodyPr/>
        <a:lstStyle/>
        <a:p>
          <a:endParaRPr lang="de-DE" sz="1600"/>
        </a:p>
      </dgm:t>
    </dgm:pt>
    <dgm:pt modelId="{53BADD5B-8A1B-472D-BC21-FE7DC368449C}">
      <dgm:prSet custT="1"/>
      <dgm:spPr/>
      <dgm:t>
        <a:bodyPr/>
        <a:lstStyle/>
        <a:p>
          <a:r>
            <a:rPr lang="de-DE" sz="1600" dirty="0"/>
            <a:t>Qualifizierter Sekundarabschluss I </a:t>
          </a:r>
          <a:br>
            <a:rPr lang="de-DE" sz="1600" dirty="0"/>
          </a:br>
          <a:r>
            <a:rPr lang="de-DE" sz="1600" dirty="0"/>
            <a:t>(BBS, RS+, IGS)</a:t>
          </a:r>
        </a:p>
      </dgm:t>
    </dgm:pt>
    <dgm:pt modelId="{7CEA8D44-9EC1-4517-A39B-CC8842CA7EB7}" type="parTrans" cxnId="{1AED4994-D554-47A8-87A5-BC4156321CAE}">
      <dgm:prSet/>
      <dgm:spPr/>
      <dgm:t>
        <a:bodyPr/>
        <a:lstStyle/>
        <a:p>
          <a:endParaRPr lang="de-DE" sz="1600"/>
        </a:p>
      </dgm:t>
    </dgm:pt>
    <dgm:pt modelId="{8B27408F-2F44-403A-8C36-3926281F2930}" type="sibTrans" cxnId="{1AED4994-D554-47A8-87A5-BC4156321CAE}">
      <dgm:prSet/>
      <dgm:spPr/>
      <dgm:t>
        <a:bodyPr/>
        <a:lstStyle/>
        <a:p>
          <a:endParaRPr lang="de-DE" sz="1600"/>
        </a:p>
      </dgm:t>
    </dgm:pt>
    <dgm:pt modelId="{338617F1-FA41-42D1-AF93-DAA6D7A2604D}">
      <dgm:prSet custT="1"/>
      <dgm:spPr/>
      <dgm:t>
        <a:bodyPr/>
        <a:lstStyle/>
        <a:p>
          <a:r>
            <a:rPr lang="de-DE" sz="1600" dirty="0"/>
            <a:t>Notendurchschnitt von mindestens 3,0 (Durchschnitt aus Pflicht- und Wahlpflichtfächern)</a:t>
          </a:r>
        </a:p>
      </dgm:t>
    </dgm:pt>
    <dgm:pt modelId="{DD4B6FC4-58BF-4D58-9277-679923D0D77A}" type="parTrans" cxnId="{EB425B56-3524-4D2C-9367-1BCF675B7D89}">
      <dgm:prSet/>
      <dgm:spPr/>
      <dgm:t>
        <a:bodyPr/>
        <a:lstStyle/>
        <a:p>
          <a:endParaRPr lang="de-DE" sz="1600"/>
        </a:p>
      </dgm:t>
    </dgm:pt>
    <dgm:pt modelId="{EDF5A215-33A7-46B5-8C89-D40D6EB2CA1A}" type="sibTrans" cxnId="{EB425B56-3524-4D2C-9367-1BCF675B7D89}">
      <dgm:prSet/>
      <dgm:spPr/>
      <dgm:t>
        <a:bodyPr/>
        <a:lstStyle/>
        <a:p>
          <a:endParaRPr lang="de-DE" sz="1600"/>
        </a:p>
      </dgm:t>
    </dgm:pt>
    <dgm:pt modelId="{9F6FA6FB-0C7E-42A5-8334-BD5C877EE001}">
      <dgm:prSet custT="1"/>
      <dgm:spPr/>
      <dgm:t>
        <a:bodyPr/>
        <a:lstStyle/>
        <a:p>
          <a:r>
            <a:rPr lang="de-DE" sz="1600" dirty="0"/>
            <a:t>Deutsch, Englisch und Mathematik mindestens „ausreichend“</a:t>
          </a:r>
        </a:p>
      </dgm:t>
    </dgm:pt>
    <dgm:pt modelId="{1B2A434B-3544-441A-89A0-DB49871EFDAE}" type="parTrans" cxnId="{6D714AD8-DF22-4019-8A57-8C8E12358FBF}">
      <dgm:prSet/>
      <dgm:spPr/>
      <dgm:t>
        <a:bodyPr/>
        <a:lstStyle/>
        <a:p>
          <a:endParaRPr lang="de-DE" sz="1600"/>
        </a:p>
      </dgm:t>
    </dgm:pt>
    <dgm:pt modelId="{72B4DEA0-D488-448B-B4F5-5E540749A459}" type="sibTrans" cxnId="{6D714AD8-DF22-4019-8A57-8C8E12358FBF}">
      <dgm:prSet/>
      <dgm:spPr/>
      <dgm:t>
        <a:bodyPr/>
        <a:lstStyle/>
        <a:p>
          <a:endParaRPr lang="de-DE" sz="1600"/>
        </a:p>
      </dgm:t>
    </dgm:pt>
    <dgm:pt modelId="{65CF70CE-FEA3-4B45-AE89-323A008A317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de-DE" sz="1600" dirty="0">
              <a:solidFill>
                <a:schemeClr val="tx1"/>
              </a:solidFill>
            </a:rPr>
            <a:t>oder</a:t>
          </a:r>
        </a:p>
        <a:p>
          <a:r>
            <a:rPr lang="de-DE" sz="1600" dirty="0">
              <a:solidFill>
                <a:schemeClr val="tx1"/>
              </a:solidFill>
            </a:rPr>
            <a:t>Versetzung in die gymnasiale Oberstufe</a:t>
          </a:r>
        </a:p>
        <a:p>
          <a:r>
            <a:rPr lang="de-DE" sz="1600" dirty="0">
              <a:solidFill>
                <a:schemeClr val="tx1"/>
              </a:solidFill>
            </a:rPr>
            <a:t>(dann gelten die Regeln bzgl. der Durchschnittsnote und der Hauptfächer </a:t>
          </a:r>
          <a:r>
            <a:rPr lang="de-DE" sz="1600" b="1" u="sng" dirty="0">
              <a:solidFill>
                <a:schemeClr val="tx1"/>
              </a:solidFill>
            </a:rPr>
            <a:t>nicht</a:t>
          </a:r>
          <a:r>
            <a:rPr lang="de-DE" sz="1600" dirty="0">
              <a:solidFill>
                <a:schemeClr val="tx1"/>
              </a:solidFill>
            </a:rPr>
            <a:t>)</a:t>
          </a:r>
        </a:p>
      </dgm:t>
    </dgm:pt>
    <dgm:pt modelId="{E05674CF-C263-40C8-8297-F8F5628A0B44}" type="parTrans" cxnId="{2D45414F-B310-4C81-BF00-21119A4630F5}">
      <dgm:prSet/>
      <dgm:spPr/>
      <dgm:t>
        <a:bodyPr/>
        <a:lstStyle/>
        <a:p>
          <a:endParaRPr lang="de-DE" sz="1600"/>
        </a:p>
      </dgm:t>
    </dgm:pt>
    <dgm:pt modelId="{64F57415-2C51-4C7E-B492-BD226B5FA99F}" type="sibTrans" cxnId="{2D45414F-B310-4C81-BF00-21119A4630F5}">
      <dgm:prSet/>
      <dgm:spPr/>
      <dgm:t>
        <a:bodyPr/>
        <a:lstStyle/>
        <a:p>
          <a:endParaRPr lang="de-DE" sz="1600"/>
        </a:p>
      </dgm:t>
    </dgm:pt>
    <dgm:pt modelId="{28A28A4B-0A0E-4999-9507-2284895684D3}">
      <dgm:prSet phldrT="[Text]" custScaleY="107617" custLinFactNeighborX="92" custLinFactNeighborY="2228"/>
      <dgm:spPr/>
      <dgm:t>
        <a:bodyPr/>
        <a:lstStyle/>
        <a:p>
          <a:endParaRPr lang="de-DE"/>
        </a:p>
      </dgm:t>
    </dgm:pt>
    <dgm:pt modelId="{9210825F-4FBA-4252-BEBE-E186DAB3A78B}" type="parTrans" cxnId="{6BB852CF-8119-4283-ACEB-392B0894D0C2}">
      <dgm:prSet/>
      <dgm:spPr/>
      <dgm:t>
        <a:bodyPr/>
        <a:lstStyle/>
        <a:p>
          <a:endParaRPr lang="de-DE" sz="1600"/>
        </a:p>
      </dgm:t>
    </dgm:pt>
    <dgm:pt modelId="{E4771A81-E8FD-4AB4-9760-17A102710614}" type="sibTrans" cxnId="{6BB852CF-8119-4283-ACEB-392B0894D0C2}">
      <dgm:prSet/>
      <dgm:spPr/>
      <dgm:t>
        <a:bodyPr/>
        <a:lstStyle/>
        <a:p>
          <a:endParaRPr lang="de-DE" sz="1600"/>
        </a:p>
      </dgm:t>
    </dgm:pt>
    <dgm:pt modelId="{94F85483-89B3-4154-AE8D-19BEAE5F2B6B}" type="pres">
      <dgm:prSet presAssocID="{6858BBD1-DC3F-46D3-A907-A7AB43F74B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856B492-CEC4-4531-89C9-EE57EE348EFE}" type="pres">
      <dgm:prSet presAssocID="{5F847A9F-0900-4961-BC83-BFF33D342179}" presName="roof" presStyleLbl="dkBgShp" presStyleIdx="0" presStyleCnt="2" custScaleY="107617" custLinFactNeighborX="92" custLinFactNeighborY="2228"/>
      <dgm:spPr/>
      <dgm:t>
        <a:bodyPr/>
        <a:lstStyle/>
        <a:p>
          <a:endParaRPr lang="de-DE"/>
        </a:p>
      </dgm:t>
    </dgm:pt>
    <dgm:pt modelId="{C2A568F0-9166-428B-A549-70B5B2BA94ED}" type="pres">
      <dgm:prSet presAssocID="{5F847A9F-0900-4961-BC83-BFF33D342179}" presName="pillars" presStyleCnt="0"/>
      <dgm:spPr/>
    </dgm:pt>
    <dgm:pt modelId="{A15BD2D3-98B8-419D-986B-B00B4864E6E0}" type="pres">
      <dgm:prSet presAssocID="{5F847A9F-0900-4961-BC83-BFF33D34217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2E16CC-5337-4A5B-91B7-7CF555C4E4FA}" type="pres">
      <dgm:prSet presAssocID="{338617F1-FA41-42D1-AF93-DAA6D7A2604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2EB4D6-C7AE-4B09-B2B7-E954A1C2FF51}" type="pres">
      <dgm:prSet presAssocID="{9F6FA6FB-0C7E-42A5-8334-BD5C877EE00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873AB4-98E6-4CDF-B4B5-1806582A3D07}" type="pres">
      <dgm:prSet presAssocID="{65CF70CE-FEA3-4B45-AE89-323A008A317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B1A0CE-685F-477A-B081-8066E9BC9A45}" type="pres">
      <dgm:prSet presAssocID="{5F847A9F-0900-4961-BC83-BFF33D342179}" presName="base" presStyleLbl="dkBgShp" presStyleIdx="1" presStyleCnt="2" custAng="0" custLinFactNeighborX="2845" custLinFactNeighborY="78267"/>
      <dgm:spPr/>
    </dgm:pt>
  </dgm:ptLst>
  <dgm:cxnLst>
    <dgm:cxn modelId="{A8F4D3EA-05BB-4AA5-8FEA-AC8A0F91E8A2}" type="presOf" srcId="{5F847A9F-0900-4961-BC83-BFF33D342179}" destId="{4856B492-CEC4-4531-89C9-EE57EE348EFE}" srcOrd="0" destOrd="0" presId="urn:microsoft.com/office/officeart/2005/8/layout/hList3"/>
    <dgm:cxn modelId="{AEB6B224-41BC-4902-9008-CFBD59533BEA}" srcId="{6858BBD1-DC3F-46D3-A907-A7AB43F74BA9}" destId="{5F847A9F-0900-4961-BC83-BFF33D342179}" srcOrd="0" destOrd="0" parTransId="{AD60B7BE-9C95-423B-85F7-2091BD0C074E}" sibTransId="{13750BC8-C398-4971-A5CE-9EA3C79BB170}"/>
    <dgm:cxn modelId="{EB425B56-3524-4D2C-9367-1BCF675B7D89}" srcId="{5F847A9F-0900-4961-BC83-BFF33D342179}" destId="{338617F1-FA41-42D1-AF93-DAA6D7A2604D}" srcOrd="1" destOrd="0" parTransId="{DD4B6FC4-58BF-4D58-9277-679923D0D77A}" sibTransId="{EDF5A215-33A7-46B5-8C89-D40D6EB2CA1A}"/>
    <dgm:cxn modelId="{6BB852CF-8119-4283-ACEB-392B0894D0C2}" srcId="{6858BBD1-DC3F-46D3-A907-A7AB43F74BA9}" destId="{28A28A4B-0A0E-4999-9507-2284895684D3}" srcOrd="1" destOrd="0" parTransId="{9210825F-4FBA-4252-BEBE-E186DAB3A78B}" sibTransId="{E4771A81-E8FD-4AB4-9760-17A102710614}"/>
    <dgm:cxn modelId="{1EB3C15C-127B-4292-B0E5-5410A6EF3CDC}" type="presOf" srcId="{338617F1-FA41-42D1-AF93-DAA6D7A2604D}" destId="{E22E16CC-5337-4A5B-91B7-7CF555C4E4FA}" srcOrd="0" destOrd="0" presId="urn:microsoft.com/office/officeart/2005/8/layout/hList3"/>
    <dgm:cxn modelId="{1AED4994-D554-47A8-87A5-BC4156321CAE}" srcId="{5F847A9F-0900-4961-BC83-BFF33D342179}" destId="{53BADD5B-8A1B-472D-BC21-FE7DC368449C}" srcOrd="0" destOrd="0" parTransId="{7CEA8D44-9EC1-4517-A39B-CC8842CA7EB7}" sibTransId="{8B27408F-2F44-403A-8C36-3926281F2930}"/>
    <dgm:cxn modelId="{1FAA0D8D-9147-4A88-8C9C-FE784016523C}" type="presOf" srcId="{65CF70CE-FEA3-4B45-AE89-323A008A3179}" destId="{19873AB4-98E6-4CDF-B4B5-1806582A3D07}" srcOrd="0" destOrd="0" presId="urn:microsoft.com/office/officeart/2005/8/layout/hList3"/>
    <dgm:cxn modelId="{4609E13C-5850-4887-89BE-2663F21F6FE8}" type="presOf" srcId="{6858BBD1-DC3F-46D3-A907-A7AB43F74BA9}" destId="{94F85483-89B3-4154-AE8D-19BEAE5F2B6B}" srcOrd="0" destOrd="0" presId="urn:microsoft.com/office/officeart/2005/8/layout/hList3"/>
    <dgm:cxn modelId="{5A5FBA0E-F4E6-43B8-BB67-70D8370BC836}" type="presOf" srcId="{53BADD5B-8A1B-472D-BC21-FE7DC368449C}" destId="{A15BD2D3-98B8-419D-986B-B00B4864E6E0}" srcOrd="0" destOrd="0" presId="urn:microsoft.com/office/officeart/2005/8/layout/hList3"/>
    <dgm:cxn modelId="{6D714AD8-DF22-4019-8A57-8C8E12358FBF}" srcId="{5F847A9F-0900-4961-BC83-BFF33D342179}" destId="{9F6FA6FB-0C7E-42A5-8334-BD5C877EE001}" srcOrd="2" destOrd="0" parTransId="{1B2A434B-3544-441A-89A0-DB49871EFDAE}" sibTransId="{72B4DEA0-D488-448B-B4F5-5E540749A459}"/>
    <dgm:cxn modelId="{E28091A0-20C8-484A-A68D-94297FF50AE8}" type="presOf" srcId="{9F6FA6FB-0C7E-42A5-8334-BD5C877EE001}" destId="{1D2EB4D6-C7AE-4B09-B2B7-E954A1C2FF51}" srcOrd="0" destOrd="0" presId="urn:microsoft.com/office/officeart/2005/8/layout/hList3"/>
    <dgm:cxn modelId="{2D45414F-B310-4C81-BF00-21119A4630F5}" srcId="{5F847A9F-0900-4961-BC83-BFF33D342179}" destId="{65CF70CE-FEA3-4B45-AE89-323A008A3179}" srcOrd="3" destOrd="0" parTransId="{E05674CF-C263-40C8-8297-F8F5628A0B44}" sibTransId="{64F57415-2C51-4C7E-B492-BD226B5FA99F}"/>
    <dgm:cxn modelId="{FC4778FD-4DB4-4C85-B12D-778B5E686129}" type="presParOf" srcId="{94F85483-89B3-4154-AE8D-19BEAE5F2B6B}" destId="{4856B492-CEC4-4531-89C9-EE57EE348EFE}" srcOrd="0" destOrd="0" presId="urn:microsoft.com/office/officeart/2005/8/layout/hList3"/>
    <dgm:cxn modelId="{7C87A4EA-1D19-4054-9A12-98582DFBF4C2}" type="presParOf" srcId="{94F85483-89B3-4154-AE8D-19BEAE5F2B6B}" destId="{C2A568F0-9166-428B-A549-70B5B2BA94ED}" srcOrd="1" destOrd="0" presId="urn:microsoft.com/office/officeart/2005/8/layout/hList3"/>
    <dgm:cxn modelId="{D85DE776-8EA2-492F-B7AF-D3805F926F18}" type="presParOf" srcId="{C2A568F0-9166-428B-A549-70B5B2BA94ED}" destId="{A15BD2D3-98B8-419D-986B-B00B4864E6E0}" srcOrd="0" destOrd="0" presId="urn:microsoft.com/office/officeart/2005/8/layout/hList3"/>
    <dgm:cxn modelId="{37ABEC56-30F7-450A-A161-791DC3D7CE46}" type="presParOf" srcId="{C2A568F0-9166-428B-A549-70B5B2BA94ED}" destId="{E22E16CC-5337-4A5B-91B7-7CF555C4E4FA}" srcOrd="1" destOrd="0" presId="urn:microsoft.com/office/officeart/2005/8/layout/hList3"/>
    <dgm:cxn modelId="{59083A77-1786-4B53-9A6E-0885BE540130}" type="presParOf" srcId="{C2A568F0-9166-428B-A549-70B5B2BA94ED}" destId="{1D2EB4D6-C7AE-4B09-B2B7-E954A1C2FF51}" srcOrd="2" destOrd="0" presId="urn:microsoft.com/office/officeart/2005/8/layout/hList3"/>
    <dgm:cxn modelId="{CC9C82E4-E6D8-45E6-B516-A41B76563F0D}" type="presParOf" srcId="{C2A568F0-9166-428B-A549-70B5B2BA94ED}" destId="{19873AB4-98E6-4CDF-B4B5-1806582A3D07}" srcOrd="3" destOrd="0" presId="urn:microsoft.com/office/officeart/2005/8/layout/hList3"/>
    <dgm:cxn modelId="{38DB4BA6-940F-4898-8830-C499803ED527}" type="presParOf" srcId="{94F85483-89B3-4154-AE8D-19BEAE5F2B6B}" destId="{2AB1A0CE-685F-477A-B081-8066E9BC9A4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5EB8E-4DF4-4228-854D-4D90C7C65F7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BD4B402-9EF1-4F65-A7B9-BE5D4D618D58}">
      <dgm:prSet phldrT="[Text]" custT="1"/>
      <dgm:spPr/>
      <dgm:t>
        <a:bodyPr/>
        <a:lstStyle/>
        <a:p>
          <a:r>
            <a:rPr lang="de-DE" sz="3200" dirty="0"/>
            <a:t>Praktikum</a:t>
          </a:r>
        </a:p>
      </dgm:t>
    </dgm:pt>
    <dgm:pt modelId="{7AF320C2-B142-4D1C-9C9A-B67033B1EEDC}" type="parTrans" cxnId="{3ABC40E6-394A-41F7-9E6F-109BFA18BCB3}">
      <dgm:prSet/>
      <dgm:spPr/>
      <dgm:t>
        <a:bodyPr/>
        <a:lstStyle/>
        <a:p>
          <a:endParaRPr lang="de-DE" sz="1800"/>
        </a:p>
      </dgm:t>
    </dgm:pt>
    <dgm:pt modelId="{F2823CC9-F50D-4EA2-BECC-6B7D7F76F753}" type="sibTrans" cxnId="{3ABC40E6-394A-41F7-9E6F-109BFA18BCB3}">
      <dgm:prSet/>
      <dgm:spPr/>
      <dgm:t>
        <a:bodyPr/>
        <a:lstStyle/>
        <a:p>
          <a:endParaRPr lang="de-DE" sz="1800"/>
        </a:p>
      </dgm:t>
    </dgm:pt>
    <dgm:pt modelId="{756930F9-5665-4DA8-A27F-F8DC6180BF95}">
      <dgm:prSet phldrT="[Text]" custT="1"/>
      <dgm:spPr/>
      <dgm:t>
        <a:bodyPr/>
        <a:lstStyle/>
        <a:p>
          <a:r>
            <a:rPr lang="de-DE" sz="1600" dirty="0"/>
            <a:t>Nachweis eines geeigneten Praktikumsvertrags </a:t>
          </a:r>
          <a:br>
            <a:rPr lang="de-DE" sz="1600" dirty="0"/>
          </a:br>
          <a:r>
            <a:rPr lang="de-DE" sz="1600" dirty="0"/>
            <a:t/>
          </a:r>
          <a:br>
            <a:rPr lang="de-DE" sz="1600" dirty="0"/>
          </a:br>
          <a:r>
            <a:rPr lang="de-DE" sz="1600" dirty="0"/>
            <a:t>bis Ende Mai</a:t>
          </a:r>
        </a:p>
      </dgm:t>
    </dgm:pt>
    <dgm:pt modelId="{CD52896D-1356-4A94-B7F5-136BDF2979D6}" type="parTrans" cxnId="{9C0D5661-826D-440C-BCDB-CEE086763F9B}">
      <dgm:prSet/>
      <dgm:spPr/>
      <dgm:t>
        <a:bodyPr/>
        <a:lstStyle/>
        <a:p>
          <a:endParaRPr lang="de-DE" sz="1800"/>
        </a:p>
      </dgm:t>
    </dgm:pt>
    <dgm:pt modelId="{19092807-EDB8-456F-A2DF-5913A1C2445B}" type="sibTrans" cxnId="{9C0D5661-826D-440C-BCDB-CEE086763F9B}">
      <dgm:prSet/>
      <dgm:spPr/>
      <dgm:t>
        <a:bodyPr/>
        <a:lstStyle/>
        <a:p>
          <a:endParaRPr lang="de-DE" sz="1800"/>
        </a:p>
      </dgm:t>
    </dgm:pt>
    <dgm:pt modelId="{BE2604A0-E73F-4E78-9FE0-C21D5DAFAD44}" type="pres">
      <dgm:prSet presAssocID="{F195EB8E-4DF4-4228-854D-4D90C7C65F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FC8DFD8-5069-414F-B46E-7308CC000FC4}" type="pres">
      <dgm:prSet presAssocID="{6BD4B402-9EF1-4F65-A7B9-BE5D4D618D58}" presName="roof" presStyleLbl="dkBgShp" presStyleIdx="0" presStyleCnt="2" custLinFactNeighborX="81658" custLinFactNeighborY="0"/>
      <dgm:spPr/>
      <dgm:t>
        <a:bodyPr/>
        <a:lstStyle/>
        <a:p>
          <a:endParaRPr lang="de-DE"/>
        </a:p>
      </dgm:t>
    </dgm:pt>
    <dgm:pt modelId="{710DA968-BD18-474D-A278-8510286AE9AB}" type="pres">
      <dgm:prSet presAssocID="{6BD4B402-9EF1-4F65-A7B9-BE5D4D618D58}" presName="pillars" presStyleCnt="0"/>
      <dgm:spPr/>
    </dgm:pt>
    <dgm:pt modelId="{8C660978-0B77-4BE7-B0F2-10B006505DF9}" type="pres">
      <dgm:prSet presAssocID="{6BD4B402-9EF1-4F65-A7B9-BE5D4D618D58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96D3FE-A6E7-4AF5-992F-9422C3E62124}" type="pres">
      <dgm:prSet presAssocID="{6BD4B402-9EF1-4F65-A7B9-BE5D4D618D58}" presName="base" presStyleLbl="dkBgShp" presStyleIdx="1" presStyleCnt="2"/>
      <dgm:spPr/>
    </dgm:pt>
  </dgm:ptLst>
  <dgm:cxnLst>
    <dgm:cxn modelId="{9C0D5661-826D-440C-BCDB-CEE086763F9B}" srcId="{6BD4B402-9EF1-4F65-A7B9-BE5D4D618D58}" destId="{756930F9-5665-4DA8-A27F-F8DC6180BF95}" srcOrd="0" destOrd="0" parTransId="{CD52896D-1356-4A94-B7F5-136BDF2979D6}" sibTransId="{19092807-EDB8-456F-A2DF-5913A1C2445B}"/>
    <dgm:cxn modelId="{03228E6F-6A49-4DF3-858A-0D34696CB2F4}" type="presOf" srcId="{6BD4B402-9EF1-4F65-A7B9-BE5D4D618D58}" destId="{5FC8DFD8-5069-414F-B46E-7308CC000FC4}" srcOrd="0" destOrd="0" presId="urn:microsoft.com/office/officeart/2005/8/layout/hList3"/>
    <dgm:cxn modelId="{7F1CE4C4-CB3E-4914-A1F6-606919F1FE7A}" type="presOf" srcId="{756930F9-5665-4DA8-A27F-F8DC6180BF95}" destId="{8C660978-0B77-4BE7-B0F2-10B006505DF9}" srcOrd="0" destOrd="0" presId="urn:microsoft.com/office/officeart/2005/8/layout/hList3"/>
    <dgm:cxn modelId="{3ABC40E6-394A-41F7-9E6F-109BFA18BCB3}" srcId="{F195EB8E-4DF4-4228-854D-4D90C7C65F77}" destId="{6BD4B402-9EF1-4F65-A7B9-BE5D4D618D58}" srcOrd="0" destOrd="0" parTransId="{7AF320C2-B142-4D1C-9C9A-B67033B1EEDC}" sibTransId="{F2823CC9-F50D-4EA2-BECC-6B7D7F76F753}"/>
    <dgm:cxn modelId="{592C481E-2EC7-418E-A9C6-11919CD11EC5}" type="presOf" srcId="{F195EB8E-4DF4-4228-854D-4D90C7C65F77}" destId="{BE2604A0-E73F-4E78-9FE0-C21D5DAFAD44}" srcOrd="0" destOrd="0" presId="urn:microsoft.com/office/officeart/2005/8/layout/hList3"/>
    <dgm:cxn modelId="{7323932B-D1DC-4B18-A0B4-1266AA662074}" type="presParOf" srcId="{BE2604A0-E73F-4E78-9FE0-C21D5DAFAD44}" destId="{5FC8DFD8-5069-414F-B46E-7308CC000FC4}" srcOrd="0" destOrd="0" presId="urn:microsoft.com/office/officeart/2005/8/layout/hList3"/>
    <dgm:cxn modelId="{C9525BC1-88DA-4CF7-BF0C-CC5B49C4F809}" type="presParOf" srcId="{BE2604A0-E73F-4E78-9FE0-C21D5DAFAD44}" destId="{710DA968-BD18-474D-A278-8510286AE9AB}" srcOrd="1" destOrd="0" presId="urn:microsoft.com/office/officeart/2005/8/layout/hList3"/>
    <dgm:cxn modelId="{BFE7A472-16A0-48C8-9160-DF9CE50CB59D}" type="presParOf" srcId="{710DA968-BD18-474D-A278-8510286AE9AB}" destId="{8C660978-0B77-4BE7-B0F2-10B006505DF9}" srcOrd="0" destOrd="0" presId="urn:microsoft.com/office/officeart/2005/8/layout/hList3"/>
    <dgm:cxn modelId="{60028D5B-C933-49DE-ACC0-FD823B900E1C}" type="presParOf" srcId="{BE2604A0-E73F-4E78-9FE0-C21D5DAFAD44}" destId="{5696D3FE-A6E7-4AF5-992F-9422C3E6212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4DDBA-DD7C-47A2-9323-769BB785055C}">
      <dsp:nvSpPr>
        <dsp:cNvPr id="0" name=""/>
        <dsp:cNvSpPr/>
      </dsp:nvSpPr>
      <dsp:spPr>
        <a:xfrm>
          <a:off x="2601412" y="1588001"/>
          <a:ext cx="3078812" cy="2410639"/>
        </a:xfrm>
        <a:prstGeom prst="ellipse">
          <a:avLst/>
        </a:prstGeom>
        <a:gradFill flip="none" rotWithShape="1">
          <a:gsLst>
            <a:gs pos="0">
              <a:srgbClr val="92D050"/>
            </a:gs>
            <a:gs pos="100000">
              <a:srgbClr val="4472C4"/>
            </a:gs>
          </a:gsLst>
          <a:lin ang="0" scaled="0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Auswahl an aktuellen Praktikumsbetrieben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i="1" kern="1200" dirty="0"/>
            <a:t>Grundsätzliche sind alle Betriebe möglich, die in einer der beiden Fachrichtungen einschlägige Ausbildungen anbieten</a:t>
          </a:r>
        </a:p>
      </dsp:txBody>
      <dsp:txXfrm>
        <a:off x="3052294" y="1941031"/>
        <a:ext cx="2177048" cy="1704579"/>
      </dsp:txXfrm>
    </dsp:sp>
    <dsp:sp modelId="{BBDE0654-3218-450E-9BCD-3E862AB0A3A5}">
      <dsp:nvSpPr>
        <dsp:cNvPr id="0" name=""/>
        <dsp:cNvSpPr/>
      </dsp:nvSpPr>
      <dsp:spPr>
        <a:xfrm rot="16200000">
          <a:off x="3745867" y="1185965"/>
          <a:ext cx="789903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789903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121071" y="1173302"/>
        <a:ext cx="39495" cy="39495"/>
      </dsp:txXfrm>
    </dsp:sp>
    <dsp:sp modelId="{7CD8057B-00D7-4CBF-B618-C5BD36621C5F}">
      <dsp:nvSpPr>
        <dsp:cNvPr id="0" name=""/>
        <dsp:cNvSpPr/>
      </dsp:nvSpPr>
      <dsp:spPr>
        <a:xfrm>
          <a:off x="3624490" y="-98189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Bioscientia</a:t>
          </a:r>
          <a:endParaRPr lang="de-DE" sz="1200" kern="1200" dirty="0"/>
        </a:p>
      </dsp:txBody>
      <dsp:txXfrm>
        <a:off x="3775719" y="33069"/>
        <a:ext cx="730198" cy="633772"/>
      </dsp:txXfrm>
    </dsp:sp>
    <dsp:sp modelId="{70845EFE-8065-4630-82F8-51410897F6DF}">
      <dsp:nvSpPr>
        <dsp:cNvPr id="0" name=""/>
        <dsp:cNvSpPr/>
      </dsp:nvSpPr>
      <dsp:spPr>
        <a:xfrm rot="17400000">
          <a:off x="4314316" y="1272309"/>
          <a:ext cx="755052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755052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672966" y="1260518"/>
        <a:ext cx="37752" cy="37752"/>
      </dsp:txXfrm>
    </dsp:sp>
    <dsp:sp modelId="{8D577D59-94B4-4C84-9852-F3BC7A3D587B}">
      <dsp:nvSpPr>
        <dsp:cNvPr id="0" name=""/>
        <dsp:cNvSpPr/>
      </dsp:nvSpPr>
      <dsp:spPr>
        <a:xfrm>
          <a:off x="4460171" y="49163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Radio Antenne Bad Kreuznach</a:t>
          </a:r>
        </a:p>
      </dsp:txBody>
      <dsp:txXfrm>
        <a:off x="4611400" y="180421"/>
        <a:ext cx="730198" cy="633772"/>
      </dsp:txXfrm>
    </dsp:sp>
    <dsp:sp modelId="{39140D49-945F-4AE1-B8A5-0790E6534411}">
      <dsp:nvSpPr>
        <dsp:cNvPr id="0" name=""/>
        <dsp:cNvSpPr/>
      </dsp:nvSpPr>
      <dsp:spPr>
        <a:xfrm rot="18600000">
          <a:off x="4869025" y="1527819"/>
          <a:ext cx="655461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655461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180369" y="1518518"/>
        <a:ext cx="32773" cy="32773"/>
      </dsp:txXfrm>
    </dsp:sp>
    <dsp:sp modelId="{C7A7CA3D-3FB2-4B43-9069-4675309FA9D9}">
      <dsp:nvSpPr>
        <dsp:cNvPr id="0" name=""/>
        <dsp:cNvSpPr/>
      </dsp:nvSpPr>
      <dsp:spPr>
        <a:xfrm>
          <a:off x="5195056" y="473449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Auto Pieroth und Autohaus Ingelheim</a:t>
          </a:r>
        </a:p>
      </dsp:txBody>
      <dsp:txXfrm>
        <a:off x="5346285" y="604707"/>
        <a:ext cx="730198" cy="633772"/>
      </dsp:txXfrm>
    </dsp:sp>
    <dsp:sp modelId="{8FB1634F-1315-4991-B6BC-57AE37EB8A61}">
      <dsp:nvSpPr>
        <dsp:cNvPr id="0" name=""/>
        <dsp:cNvSpPr/>
      </dsp:nvSpPr>
      <dsp:spPr>
        <a:xfrm rot="19800000">
          <a:off x="5345224" y="1941831"/>
          <a:ext cx="516294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516294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590464" y="1936009"/>
        <a:ext cx="25814" cy="25814"/>
      </dsp:txXfrm>
    </dsp:sp>
    <dsp:sp modelId="{C6228A02-1388-4C1A-8AEB-94A3CC32D51F}">
      <dsp:nvSpPr>
        <dsp:cNvPr id="0" name=""/>
        <dsp:cNvSpPr/>
      </dsp:nvSpPr>
      <dsp:spPr>
        <a:xfrm>
          <a:off x="5740508" y="1123494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Boehringer Ingelheim</a:t>
          </a:r>
        </a:p>
      </dsp:txBody>
      <dsp:txXfrm>
        <a:off x="5891737" y="1254752"/>
        <a:ext cx="730198" cy="633772"/>
      </dsp:txXfrm>
    </dsp:sp>
    <dsp:sp modelId="{3D09BF04-5FFC-4888-9396-776347505D66}">
      <dsp:nvSpPr>
        <dsp:cNvPr id="0" name=""/>
        <dsp:cNvSpPr/>
      </dsp:nvSpPr>
      <dsp:spPr>
        <a:xfrm rot="21000000">
          <a:off x="5639540" y="2486299"/>
          <a:ext cx="404606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404606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831728" y="2483269"/>
        <a:ext cx="20230" cy="20230"/>
      </dsp:txXfrm>
    </dsp:sp>
    <dsp:sp modelId="{3257C359-8E59-4C0F-8596-F2BDDDF739DE}">
      <dsp:nvSpPr>
        <dsp:cNvPr id="0" name=""/>
        <dsp:cNvSpPr/>
      </dsp:nvSpPr>
      <dsp:spPr>
        <a:xfrm>
          <a:off x="6030737" y="1920891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Deutsche Bank und Volksbank</a:t>
          </a:r>
        </a:p>
      </dsp:txBody>
      <dsp:txXfrm>
        <a:off x="6181966" y="2052149"/>
        <a:ext cx="730198" cy="633772"/>
      </dsp:txXfrm>
    </dsp:sp>
    <dsp:sp modelId="{C3171415-5F59-4F71-B00B-B1EB70F463AD}">
      <dsp:nvSpPr>
        <dsp:cNvPr id="0" name=""/>
        <dsp:cNvSpPr/>
      </dsp:nvSpPr>
      <dsp:spPr>
        <a:xfrm rot="600000">
          <a:off x="5639540" y="3086172"/>
          <a:ext cx="404606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404606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831728" y="3083142"/>
        <a:ext cx="20230" cy="20230"/>
      </dsp:txXfrm>
    </dsp:sp>
    <dsp:sp modelId="{94D9E9DD-C306-4507-9D39-6FCB80FEA3AC}">
      <dsp:nvSpPr>
        <dsp:cNvPr id="0" name=""/>
        <dsp:cNvSpPr/>
      </dsp:nvSpPr>
      <dsp:spPr>
        <a:xfrm>
          <a:off x="6030737" y="2769463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Stadt-, Verbands- und </a:t>
          </a:r>
          <a:r>
            <a:rPr lang="de-DE" sz="1100" kern="1200" dirty="0" err="1"/>
            <a:t>Kreisver-waltungen</a:t>
          </a:r>
          <a:endParaRPr lang="de-DE" sz="1100" kern="1200" dirty="0"/>
        </a:p>
      </dsp:txBody>
      <dsp:txXfrm>
        <a:off x="6181966" y="2900721"/>
        <a:ext cx="730198" cy="633772"/>
      </dsp:txXfrm>
    </dsp:sp>
    <dsp:sp modelId="{2C783DEE-5D9E-4507-9D4A-900FB6B86420}">
      <dsp:nvSpPr>
        <dsp:cNvPr id="0" name=""/>
        <dsp:cNvSpPr/>
      </dsp:nvSpPr>
      <dsp:spPr>
        <a:xfrm rot="1800000">
          <a:off x="5345224" y="3630641"/>
          <a:ext cx="516294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516294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590464" y="3624819"/>
        <a:ext cx="25814" cy="25814"/>
      </dsp:txXfrm>
    </dsp:sp>
    <dsp:sp modelId="{A8E9602D-B501-400A-9D05-2626DEF525CA}">
      <dsp:nvSpPr>
        <dsp:cNvPr id="0" name=""/>
        <dsp:cNvSpPr/>
      </dsp:nvSpPr>
      <dsp:spPr>
        <a:xfrm>
          <a:off x="5740508" y="3566860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WIV</a:t>
          </a:r>
        </a:p>
      </dsp:txBody>
      <dsp:txXfrm>
        <a:off x="5891737" y="3698118"/>
        <a:ext cx="730198" cy="633772"/>
      </dsp:txXfrm>
    </dsp:sp>
    <dsp:sp modelId="{C242F459-E69C-4019-AC5D-419E447BCFFD}">
      <dsp:nvSpPr>
        <dsp:cNvPr id="0" name=""/>
        <dsp:cNvSpPr/>
      </dsp:nvSpPr>
      <dsp:spPr>
        <a:xfrm rot="3000000">
          <a:off x="4869025" y="4044652"/>
          <a:ext cx="655461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655461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180369" y="4035351"/>
        <a:ext cx="32773" cy="32773"/>
      </dsp:txXfrm>
    </dsp:sp>
    <dsp:sp modelId="{02A5E577-B980-4B9B-AFF4-61B68F2ECCDB}">
      <dsp:nvSpPr>
        <dsp:cNvPr id="0" name=""/>
        <dsp:cNvSpPr/>
      </dsp:nvSpPr>
      <dsp:spPr>
        <a:xfrm>
          <a:off x="5195056" y="4216904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Globus </a:t>
          </a:r>
          <a:r>
            <a:rPr lang="de-DE" sz="1200" kern="1200" dirty="0" err="1"/>
            <a:t>Logistics</a:t>
          </a:r>
          <a:endParaRPr lang="de-DE" sz="1200" kern="1200" dirty="0"/>
        </a:p>
      </dsp:txBody>
      <dsp:txXfrm>
        <a:off x="5346285" y="4348162"/>
        <a:ext cx="730198" cy="633772"/>
      </dsp:txXfrm>
    </dsp:sp>
    <dsp:sp modelId="{8AF6FB44-14E0-4DD1-A731-B5D520E2A98F}">
      <dsp:nvSpPr>
        <dsp:cNvPr id="0" name=""/>
        <dsp:cNvSpPr/>
      </dsp:nvSpPr>
      <dsp:spPr>
        <a:xfrm rot="4200000">
          <a:off x="4314316" y="4300162"/>
          <a:ext cx="755052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755052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672966" y="4288372"/>
        <a:ext cx="37752" cy="37752"/>
      </dsp:txXfrm>
    </dsp:sp>
    <dsp:sp modelId="{362E7D91-BAC0-423B-9F1A-DD5CAC682952}">
      <dsp:nvSpPr>
        <dsp:cNvPr id="0" name=""/>
        <dsp:cNvSpPr/>
      </dsp:nvSpPr>
      <dsp:spPr>
        <a:xfrm>
          <a:off x="4460171" y="4641191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Albertus-stift</a:t>
          </a:r>
        </a:p>
      </dsp:txBody>
      <dsp:txXfrm>
        <a:off x="4611400" y="4772449"/>
        <a:ext cx="730198" cy="633772"/>
      </dsp:txXfrm>
    </dsp:sp>
    <dsp:sp modelId="{DFE1C5BC-9374-4B49-B22F-F89EB14D5B45}">
      <dsp:nvSpPr>
        <dsp:cNvPr id="0" name=""/>
        <dsp:cNvSpPr/>
      </dsp:nvSpPr>
      <dsp:spPr>
        <a:xfrm rot="5400000">
          <a:off x="3745867" y="4386507"/>
          <a:ext cx="789903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789903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121071" y="4373845"/>
        <a:ext cx="39495" cy="39495"/>
      </dsp:txXfrm>
    </dsp:sp>
    <dsp:sp modelId="{81CE0F53-C541-4F7F-9F61-DE3EF76BDA63}">
      <dsp:nvSpPr>
        <dsp:cNvPr id="0" name=""/>
        <dsp:cNvSpPr/>
      </dsp:nvSpPr>
      <dsp:spPr>
        <a:xfrm>
          <a:off x="3624490" y="4788544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Uniklinik Mainz</a:t>
          </a:r>
        </a:p>
      </dsp:txBody>
      <dsp:txXfrm>
        <a:off x="3775719" y="4919802"/>
        <a:ext cx="730198" cy="633772"/>
      </dsp:txXfrm>
    </dsp:sp>
    <dsp:sp modelId="{9B65856C-EBDE-40C0-88FB-1E9BBDADDA6E}">
      <dsp:nvSpPr>
        <dsp:cNvPr id="0" name=""/>
        <dsp:cNvSpPr/>
      </dsp:nvSpPr>
      <dsp:spPr>
        <a:xfrm rot="6600000">
          <a:off x="3212268" y="4300162"/>
          <a:ext cx="755052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755052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570918" y="4288372"/>
        <a:ext cx="37752" cy="37752"/>
      </dsp:txXfrm>
    </dsp:sp>
    <dsp:sp modelId="{84866EC0-CD2A-47C4-B20C-322EB041E5DA}">
      <dsp:nvSpPr>
        <dsp:cNvPr id="0" name=""/>
        <dsp:cNvSpPr/>
      </dsp:nvSpPr>
      <dsp:spPr>
        <a:xfrm>
          <a:off x="2788810" y="4641191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</a:rPr>
            <a:t>Diakonie</a:t>
          </a:r>
        </a:p>
      </dsp:txBody>
      <dsp:txXfrm>
        <a:off x="2940039" y="4772449"/>
        <a:ext cx="730198" cy="633772"/>
      </dsp:txXfrm>
    </dsp:sp>
    <dsp:sp modelId="{521A90EF-9AC3-4433-9937-9CF9E1C4D175}">
      <dsp:nvSpPr>
        <dsp:cNvPr id="0" name=""/>
        <dsp:cNvSpPr/>
      </dsp:nvSpPr>
      <dsp:spPr>
        <a:xfrm rot="7800000">
          <a:off x="2757151" y="4044652"/>
          <a:ext cx="655461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655461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068495" y="4035351"/>
        <a:ext cx="32773" cy="32773"/>
      </dsp:txXfrm>
    </dsp:sp>
    <dsp:sp modelId="{A95525D6-E6E2-4D94-BF4F-2026F78790F8}">
      <dsp:nvSpPr>
        <dsp:cNvPr id="0" name=""/>
        <dsp:cNvSpPr/>
      </dsp:nvSpPr>
      <dsp:spPr>
        <a:xfrm>
          <a:off x="2053925" y="4216904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</a:rPr>
            <a:t>Heilig-Geist Kranken-haus</a:t>
          </a:r>
        </a:p>
      </dsp:txBody>
      <dsp:txXfrm>
        <a:off x="2205154" y="4348162"/>
        <a:ext cx="730198" cy="633772"/>
      </dsp:txXfrm>
    </dsp:sp>
    <dsp:sp modelId="{720EE86C-489E-4C12-84E5-DC1DE083CDCB}">
      <dsp:nvSpPr>
        <dsp:cNvPr id="0" name=""/>
        <dsp:cNvSpPr/>
      </dsp:nvSpPr>
      <dsp:spPr>
        <a:xfrm rot="9000000">
          <a:off x="2420119" y="3630641"/>
          <a:ext cx="516294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516294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665359" y="3624819"/>
        <a:ext cx="25814" cy="25814"/>
      </dsp:txXfrm>
    </dsp:sp>
    <dsp:sp modelId="{E972E62D-4EA8-47C6-B76C-DA4D0AA71593}">
      <dsp:nvSpPr>
        <dsp:cNvPr id="0" name=""/>
        <dsp:cNvSpPr/>
      </dsp:nvSpPr>
      <dsp:spPr>
        <a:xfrm>
          <a:off x="1508473" y="3566860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</a:rPr>
            <a:t>Reha-Vital</a:t>
          </a:r>
        </a:p>
      </dsp:txBody>
      <dsp:txXfrm>
        <a:off x="1659702" y="3698118"/>
        <a:ext cx="730198" cy="633772"/>
      </dsp:txXfrm>
    </dsp:sp>
    <dsp:sp modelId="{36D58C47-0C0D-406F-9E6A-BC23B992EB18}">
      <dsp:nvSpPr>
        <dsp:cNvPr id="0" name=""/>
        <dsp:cNvSpPr/>
      </dsp:nvSpPr>
      <dsp:spPr>
        <a:xfrm rot="10200000">
          <a:off x="2237491" y="3086172"/>
          <a:ext cx="404606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404606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429678" y="3083142"/>
        <a:ext cx="20230" cy="20230"/>
      </dsp:txXfrm>
    </dsp:sp>
    <dsp:sp modelId="{03369FED-F06A-4E94-B7E2-7250EBE5D2C9}">
      <dsp:nvSpPr>
        <dsp:cNvPr id="0" name=""/>
        <dsp:cNvSpPr/>
      </dsp:nvSpPr>
      <dsp:spPr>
        <a:xfrm>
          <a:off x="1218244" y="2769463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</a:rPr>
            <a:t>Merkel-bach</a:t>
          </a:r>
        </a:p>
      </dsp:txBody>
      <dsp:txXfrm>
        <a:off x="1369473" y="2900721"/>
        <a:ext cx="730198" cy="633772"/>
      </dsp:txXfrm>
    </dsp:sp>
    <dsp:sp modelId="{31353122-0F36-4CFA-B6CC-4D186A94F53B}">
      <dsp:nvSpPr>
        <dsp:cNvPr id="0" name=""/>
        <dsp:cNvSpPr/>
      </dsp:nvSpPr>
      <dsp:spPr>
        <a:xfrm rot="11400000">
          <a:off x="2237491" y="2486299"/>
          <a:ext cx="404606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404606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429678" y="2483269"/>
        <a:ext cx="20230" cy="20230"/>
      </dsp:txXfrm>
    </dsp:sp>
    <dsp:sp modelId="{000CEB8C-28FE-4B74-A2E7-23EF6DD24E17}">
      <dsp:nvSpPr>
        <dsp:cNvPr id="0" name=""/>
        <dsp:cNvSpPr/>
      </dsp:nvSpPr>
      <dsp:spPr>
        <a:xfrm>
          <a:off x="1218244" y="1920891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</a:rPr>
            <a:t>Drei Burgen Klinik</a:t>
          </a:r>
        </a:p>
      </dsp:txBody>
      <dsp:txXfrm>
        <a:off x="1369473" y="2052149"/>
        <a:ext cx="730198" cy="633772"/>
      </dsp:txXfrm>
    </dsp:sp>
    <dsp:sp modelId="{90FBC9EF-CA86-4EBA-92E4-C8A223832894}">
      <dsp:nvSpPr>
        <dsp:cNvPr id="0" name=""/>
        <dsp:cNvSpPr/>
      </dsp:nvSpPr>
      <dsp:spPr>
        <a:xfrm rot="12600000">
          <a:off x="2420119" y="1941831"/>
          <a:ext cx="516294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516294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665359" y="1936009"/>
        <a:ext cx="25814" cy="25814"/>
      </dsp:txXfrm>
    </dsp:sp>
    <dsp:sp modelId="{D67046C8-4469-4170-9B83-6BEEC7D25982}">
      <dsp:nvSpPr>
        <dsp:cNvPr id="0" name=""/>
        <dsp:cNvSpPr/>
      </dsp:nvSpPr>
      <dsp:spPr>
        <a:xfrm>
          <a:off x="1508473" y="1123494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tx1"/>
              </a:solidFill>
            </a:rPr>
            <a:t>Theragens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1659702" y="1254752"/>
        <a:ext cx="730198" cy="633772"/>
      </dsp:txXfrm>
    </dsp:sp>
    <dsp:sp modelId="{D952B6C6-F600-4AA3-8765-9A2A4667746D}">
      <dsp:nvSpPr>
        <dsp:cNvPr id="0" name=""/>
        <dsp:cNvSpPr/>
      </dsp:nvSpPr>
      <dsp:spPr>
        <a:xfrm rot="13800000">
          <a:off x="2757151" y="1527819"/>
          <a:ext cx="655461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655461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068495" y="1518518"/>
        <a:ext cx="32773" cy="32773"/>
      </dsp:txXfrm>
    </dsp:sp>
    <dsp:sp modelId="{805C5B24-3257-41CA-9F80-22E1948C9012}">
      <dsp:nvSpPr>
        <dsp:cNvPr id="0" name=""/>
        <dsp:cNvSpPr/>
      </dsp:nvSpPr>
      <dsp:spPr>
        <a:xfrm>
          <a:off x="2053925" y="473449"/>
          <a:ext cx="1032656" cy="89628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</a:rPr>
            <a:t>Viktoria-stift</a:t>
          </a:r>
        </a:p>
      </dsp:txBody>
      <dsp:txXfrm>
        <a:off x="2205154" y="604707"/>
        <a:ext cx="730198" cy="633772"/>
      </dsp:txXfrm>
    </dsp:sp>
    <dsp:sp modelId="{A8EAEA8B-EB7F-48DF-BE45-92DB3EB27C22}">
      <dsp:nvSpPr>
        <dsp:cNvPr id="0" name=""/>
        <dsp:cNvSpPr/>
      </dsp:nvSpPr>
      <dsp:spPr>
        <a:xfrm rot="15000000">
          <a:off x="3212268" y="1272309"/>
          <a:ext cx="755052" cy="14170"/>
        </a:xfrm>
        <a:custGeom>
          <a:avLst/>
          <a:gdLst/>
          <a:ahLst/>
          <a:cxnLst/>
          <a:rect l="0" t="0" r="0" b="0"/>
          <a:pathLst>
            <a:path>
              <a:moveTo>
                <a:pt x="0" y="7085"/>
              </a:moveTo>
              <a:lnTo>
                <a:pt x="755052" y="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570918" y="1260518"/>
        <a:ext cx="37752" cy="37752"/>
      </dsp:txXfrm>
    </dsp:sp>
    <dsp:sp modelId="{DB0ECAB4-2069-4F1C-B226-4D304B6ABCC8}">
      <dsp:nvSpPr>
        <dsp:cNvPr id="0" name=""/>
        <dsp:cNvSpPr/>
      </dsp:nvSpPr>
      <dsp:spPr>
        <a:xfrm>
          <a:off x="2788810" y="49163"/>
          <a:ext cx="1032656" cy="89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AOK</a:t>
          </a:r>
        </a:p>
      </dsp:txBody>
      <dsp:txXfrm>
        <a:off x="2940039" y="180421"/>
        <a:ext cx="730198" cy="633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6416D-BD56-4073-A720-5980D9FFDE12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FFA82-A804-4D64-8B34-D3A544585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Begrüßung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Vorstellung der Beteiligten (mit den Schülern)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93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Breites Spektrum an Praktikumsbetrieben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Sonderfällen auch integrative KiTa </a:t>
            </a:r>
            <a:r>
              <a:rPr lang="de-DE" dirty="0">
                <a:sym typeface="Wingdings" panose="05000000000000000000" pitchFamily="2" charset="2"/>
              </a:rPr>
              <a:t> Wunsch Erzieherin dann HBF Sozialassistenz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2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Noch ein größeres Spektrum </a:t>
            </a:r>
            <a:r>
              <a:rPr lang="de-DE" dirty="0">
                <a:sym typeface="Wingdings" panose="05000000000000000000" pitchFamily="2" charset="2"/>
              </a:rPr>
              <a:t> Ausbildung im kaufmännischen oder </a:t>
            </a:r>
            <a:r>
              <a:rPr lang="de-DE" dirty="0" err="1">
                <a:sym typeface="Wingdings" panose="05000000000000000000" pitchFamily="2" charset="2"/>
              </a:rPr>
              <a:t>verwaltungs</a:t>
            </a:r>
            <a:r>
              <a:rPr lang="de-DE" dirty="0">
                <a:sym typeface="Wingdings" panose="05000000000000000000" pitchFamily="2" charset="2"/>
              </a:rPr>
              <a:t> Bereich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06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Für Sie heute sind die Voraussetzungen klar: Erfolgreicher Sek 1 Abschluss!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00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17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9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Alle Informationen sind auf der Webseite verfügbar (Formulare, die </a:t>
            </a:r>
            <a:r>
              <a:rPr lang="de-DE" dirty="0" err="1"/>
              <a:t>Präsenation</a:t>
            </a:r>
            <a:r>
              <a:rPr lang="de-DE" dirty="0"/>
              <a:t> etc.)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40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600" dirty="0"/>
              <a:t>Jetzt beginnt der Zeitraum, wo Sie und Ihr Euch über die schulische und berufliche Zukunft Gedanken macht.</a:t>
            </a:r>
          </a:p>
          <a:p>
            <a:pPr marL="171450" indent="-171450">
              <a:buFontTx/>
              <a:buChar char="-"/>
            </a:pPr>
            <a:r>
              <a:rPr lang="de-DE" sz="1600" dirty="0"/>
              <a:t>Es gibt ein vielfältiges Angebot an beruflichen Wegen in eine Ausbildung.</a:t>
            </a:r>
          </a:p>
          <a:p>
            <a:pPr marL="171450" indent="-171450">
              <a:buFontTx/>
              <a:buChar char="-"/>
            </a:pPr>
            <a:r>
              <a:rPr lang="de-DE" sz="1600" dirty="0"/>
              <a:t>Ich war in zwei 10. Klassen und einige der Schülerinnen und Schüler hatten schon einen Ausbildungsvertrag.</a:t>
            </a:r>
          </a:p>
          <a:p>
            <a:pPr marL="171450" indent="-171450">
              <a:buFontTx/>
              <a:buChar char="-"/>
            </a:pPr>
            <a:r>
              <a:rPr lang="de-DE" sz="1600" dirty="0"/>
              <a:t>Auf der anderen Seite gibt es den schulischen Weg wie es nach dem Sek. 1 Abschluss weitergehen kann. </a:t>
            </a:r>
          </a:p>
          <a:p>
            <a:pPr marL="171450" indent="-171450">
              <a:buFontTx/>
              <a:buChar char="-"/>
            </a:pPr>
            <a:r>
              <a:rPr lang="de-DE" sz="1600" dirty="0"/>
              <a:t>Und für mich stellt sich da heute die zentrale Frage: Was können wir Euch/Ihren Kindern anbieten, um die schulische Entwicklung zu begleiten und einen soliden Grundstein für die Wahl an anschließenden beruflichen Möglichkeiten zu schaffen.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53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Ich habe hier bewusst hier das Bild des Baums gewählt, da es deutlich macht, wohin der Weg führen bzw. wachsen kann.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Solide Basis mit dem Sek 1 Abschluss mit einem dicken, soliden Stamm der Fachoberschule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Die Verzweigung kann in die unterschiedlichsten Richtung gehen</a:t>
            </a:r>
            <a:br>
              <a:rPr lang="de-DE" dirty="0"/>
            </a:b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In der Realität ist der Baum noch voller </a:t>
            </a:r>
            <a:r>
              <a:rPr lang="de-DE" dirty="0">
                <a:sym typeface="Wingdings" panose="05000000000000000000" pitchFamily="2" charset="2"/>
              </a:rPr>
              <a:t> alleine die Möglichkeiten an dualen Ausbildungsgängen oder den Studienangeboten an den Fachhochschulen sind </a:t>
            </a:r>
            <a:r>
              <a:rPr lang="de-DE" dirty="0" err="1">
                <a:sym typeface="Wingdings" panose="05000000000000000000" pitchFamily="2" charset="2"/>
              </a:rPr>
              <a:t>manngifaltig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58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Am Ende der 12. Klasse hatten im </a:t>
            </a:r>
            <a:r>
              <a:rPr lang="de-DE" dirty="0" err="1"/>
              <a:t>letzen</a:t>
            </a:r>
            <a:r>
              <a:rPr lang="de-DE" dirty="0"/>
              <a:t> Abschlussjahrgang ALLE Schüler einen Plan, sei es eine Ausbildungsstelle, einen Studienplatz, einen Auslandsaufenthalt</a:t>
            </a:r>
            <a:br>
              <a:rPr lang="de-DE" dirty="0"/>
            </a:b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Ich habe für Sie jeweils fünf Beispiele dabei, welchen Weg unsere Schüler aktuell nehmen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34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5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Das Praktikum ist nach meiner Erfahrung der größte „emotionale“ Stolperstein – ein Jahr im Grunde wie ein Azubi in den Betrieben mitzuarbeiten, die begrenzte Anzahl an Urlaubstagen, finde ich überhaupt ein Praktikum, was mir Spaß macht.</a:t>
            </a:r>
            <a:br>
              <a:rPr lang="de-DE" dirty="0"/>
            </a:b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Ich hatte letztens in der heutigen 11. Klasse eine erste Rückmelderunde zu den Praktika durchgeführt … da war unter anderem auch die Frage dabei, wie schwer oder leicht es war, ein Praktikum zu finden … In der Regel ist es tatsächlich nicht besonders schwer …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Die Situation bei den Unternehmen ist zur Zeit so, dass sie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Die Fachoberschule und das System kennen!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Auf der Suche nach Praktikanten sind, da sie festgestellt haben, dass sie daraus die qualifizierten Auszubildenden für ihre Ausbildungsberufe finden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Das hier ist eine Auswahl an Unternehmen, mit denen wir aktuell und in der Vergangenheit zusammenarbeiten bzw. gearbeitet haben.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52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Einfacher Aufbau der FOS </a:t>
            </a:r>
            <a:r>
              <a:rPr lang="de-DE" dirty="0">
                <a:sym typeface="Wingdings" panose="05000000000000000000" pitchFamily="2" charset="2"/>
              </a:rPr>
              <a:t> Vergleich mit HBF oder auch mit dem System der IGS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41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Stundenanzahl 11 Klasse: Montag bis 14:15, Freitag bis 12:30 (+Französisch)</a:t>
            </a:r>
          </a:p>
          <a:p>
            <a:pPr lvl="2"/>
            <a:r>
              <a:rPr lang="de-DE" dirty="0"/>
              <a:t>      12. Klasse: 2x bis 13:30, 3x bis 12:30 (+ evtl. Französisch und </a:t>
            </a:r>
            <a:r>
              <a:rPr lang="de-DE" dirty="0" err="1"/>
              <a:t>FöD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		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Vorteile des Klassenverbands </a:t>
            </a:r>
            <a:r>
              <a:rPr lang="de-DE" dirty="0">
                <a:sym typeface="Wingdings" panose="05000000000000000000" pitchFamily="2" charset="2"/>
              </a:rPr>
              <a:t> keine Springstunden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FFA82-A804-4D64-8B34-D3A544585AC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37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7647CE-721C-4AFC-8908-001E9FED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C5F52F1-AEFA-413D-BEC7-9BA1D8D7C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DC2CD3B-634D-4DFE-B648-7A118F13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DF12452-EE75-40F3-9CE8-E8558031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53C3335-9E4A-4F8B-A641-A579A684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8A5262-2E31-45CF-B923-19AFE035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F8B57EDC-71CE-4202-84C1-32D1E197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C68A39A-26DE-4661-AC52-B042BCEE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5802F3E-0264-461A-BA5B-169B7C9E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2F8947E-5038-4499-A410-E3F3154F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15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2A69C907-450F-4C89-863A-9B3FFF5B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9E0BD93-3D36-443E-8FCB-D3E5101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FF5E209-2C03-4B99-8620-00FF29A9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7B546BA-FDA0-4779-9CF6-B3EC83ED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1962A47-E3A5-456A-B345-19E53BAC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63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F5A6515-7A52-47F6-9242-5319A451390C}"/>
              </a:ext>
            </a:extLst>
          </p:cNvPr>
          <p:cNvSpPr/>
          <p:nvPr userDrawn="1"/>
        </p:nvSpPr>
        <p:spPr>
          <a:xfrm>
            <a:off x="0" y="1"/>
            <a:ext cx="12192000" cy="1209674"/>
          </a:xfrm>
          <a:prstGeom prst="rect">
            <a:avLst/>
          </a:prstGeom>
          <a:gradFill flip="none" rotWithShape="1">
            <a:gsLst>
              <a:gs pos="0">
                <a:srgbClr val="A6C7EE"/>
              </a:gs>
              <a:gs pos="46000">
                <a:srgbClr val="C8D4E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C1D8F6-3695-4257-9D8A-34EB97C1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64"/>
            <a:ext cx="10515600" cy="9588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624FB60-1252-4D84-AAE6-420832D8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CA53A97-2F0B-4B2D-9493-56D02507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1926DDD-9A77-464D-B407-DA148003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DA8B5225-2605-4012-BFD8-C935640CF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4" r="48111"/>
          <a:stretch/>
        </p:blipFill>
        <p:spPr>
          <a:xfrm>
            <a:off x="11010900" y="0"/>
            <a:ext cx="1181100" cy="685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2A6153EB-6618-4E1E-BA1E-AE764C0CF938}"/>
              </a:ext>
            </a:extLst>
          </p:cNvPr>
          <p:cNvSpPr/>
          <p:nvPr userDrawn="1"/>
        </p:nvSpPr>
        <p:spPr>
          <a:xfrm>
            <a:off x="11010900" y="0"/>
            <a:ext cx="11811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6F11D19-CB29-41EE-BDDE-AF87B1905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4283" r="3889" b="40827"/>
          <a:stretch/>
        </p:blipFill>
        <p:spPr>
          <a:xfrm>
            <a:off x="8938541" y="6363909"/>
            <a:ext cx="2072359" cy="3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6F1AFD-8AAB-44B3-8A4E-998ADD7A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F9FD2C7-66A6-4500-BAB3-8F85653B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F8BAD8A-3DB2-45DC-8EA4-20979547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D06768D-0FA9-42B9-990A-3E21DC51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E6B80C2-7643-43F6-A848-644608F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81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2A57C1-AE28-4F08-8DD3-E368E998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1878C81-5FF9-4913-A538-2CFFF4FB6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05BBD4DC-DFF9-471C-A0FF-A9BE150C2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FC7A8E9-07C1-400B-86A6-34226123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AD6CC54-6B92-4F1E-811F-1BB6D960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6F315C6-8AF0-424F-9356-EE5B3CBD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4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1BDC1C1-9D51-45D2-8768-90349D9E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0A8783A-AAEA-4D3C-9757-62CD7CA49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D32B73C-0F9C-4C7F-A20D-CB4FE7532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075F7125-5453-45F3-AA0D-7C17678D9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EBAF9CD-93F1-48C4-951F-5D7F071C3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673422D-180D-401D-9507-75876041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A0B23B7-A011-41F6-A0D1-43EBF66F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D197329-4723-4856-85C4-D2C930BF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20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DB9417-0F02-4C2F-85C5-645A870A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04B2CD0-3BC5-4B4D-8D85-7A1B3A26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A5BFDFC-08E8-4F9E-84E4-313136BF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2769A9B-DE01-4524-B97B-9AC186B1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54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DC4238B-6F4A-49F7-96BF-2FEDCC51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E1228B9-6EED-4FA9-BB6B-7EF4822F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D4849F3-4E00-4D0B-BC31-5DB8C419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9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C5F7A8-C8D2-4904-8133-0B0A147B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CD51650-2BD7-4ADE-ADF6-CB771493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C0FBE42-C01A-4C49-970D-EA138570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C186B7D-8A4A-45F4-B856-9DDE8A9E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EDECAA0-6B78-447C-87FC-EFFDFEF4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E525853-8F5D-4F64-926B-EEBDB47E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15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654ED7-D549-45B3-917E-7EBF6D5D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22BDFB79-86BE-410A-8A08-E276B58B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B19067A-131F-497F-A62B-6360134CC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221E8AD-4110-4CAA-935A-871669C5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39FA2B3D-23FC-4283-9FDB-000F4B95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E06A63F-0332-4148-834F-D449A40D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F500FFE-0ACB-4282-B8F0-3CBE364E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7015A8B-7202-4751-85EE-3E92D50C5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332EBB0-AB8F-4F9F-979B-310F4DF83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DFB8-6BB9-42ED-B0D9-D78B1FE3ABCF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A10F55D-B60F-4B74-BE4F-B640E98EF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23F4BC2-3E1E-4A8E-A15A-F6255705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EBC8-2025-4698-A596-F625D93F7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3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hus-realschule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FE8FCABE-0C88-43BB-9E5F-8E3ED24FC541}"/>
              </a:ext>
            </a:extLst>
          </p:cNvPr>
          <p:cNvSpPr/>
          <p:nvPr/>
        </p:nvSpPr>
        <p:spPr>
          <a:xfrm>
            <a:off x="-1" y="0"/>
            <a:ext cx="7730836" cy="3426525"/>
          </a:xfrm>
          <a:prstGeom prst="rect">
            <a:avLst/>
          </a:prstGeom>
          <a:noFill/>
          <a:ln w="28575">
            <a:solidFill>
              <a:srgbClr val="A7C8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>
                <a:solidFill>
                  <a:srgbClr val="01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PRAXISORIENTIERT</a:t>
            </a:r>
            <a:br>
              <a:rPr lang="de-DE" sz="4400" b="1" dirty="0">
                <a:solidFill>
                  <a:srgbClr val="0118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>
                <a:solidFill>
                  <a:srgbClr val="011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DIE ZUKUNFT</a:t>
            </a:r>
            <a:br>
              <a:rPr lang="de-DE" sz="4400" b="1" dirty="0">
                <a:solidFill>
                  <a:srgbClr val="0118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i="1" dirty="0">
                <a:solidFill>
                  <a:srgbClr val="28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Weg zur Fachhochschulreife</a:t>
            </a:r>
            <a:endParaRPr lang="de-DE" sz="4400" b="1" i="1" dirty="0">
              <a:solidFill>
                <a:srgbClr val="286F9D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663FC30-1228-42D0-890E-AB3EA974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5"/>
          <a:stretch/>
        </p:blipFill>
        <p:spPr>
          <a:xfrm>
            <a:off x="0" y="3429000"/>
            <a:ext cx="8895690" cy="3429000"/>
          </a:xfrm>
          <a:prstGeom prst="rect">
            <a:avLst/>
          </a:prstGeom>
          <a:ln>
            <a:solidFill>
              <a:srgbClr val="A7C8D6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FFCC7DB-53A2-49DA-B395-3C289B06AA2D}"/>
              </a:ext>
            </a:extLst>
          </p:cNvPr>
          <p:cNvSpPr/>
          <p:nvPr/>
        </p:nvSpPr>
        <p:spPr>
          <a:xfrm>
            <a:off x="0" y="3429000"/>
            <a:ext cx="8895690" cy="3429000"/>
          </a:xfrm>
          <a:prstGeom prst="rect">
            <a:avLst/>
          </a:prstGeom>
          <a:solidFill>
            <a:schemeClr val="bg1">
              <a:alpha val="31000"/>
            </a:schemeClr>
          </a:solidFill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73F60D7-0CA8-4A68-9E6F-189B6DE8B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40741"/>
          <a:stretch/>
        </p:blipFill>
        <p:spPr>
          <a:xfrm>
            <a:off x="7730836" y="3670"/>
            <a:ext cx="4461164" cy="3429000"/>
          </a:xfrm>
          <a:prstGeom prst="rect">
            <a:avLst/>
          </a:prstGeom>
          <a:ln>
            <a:solidFill>
              <a:srgbClr val="A7C8D6"/>
            </a:solidFill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83F1CDA6-F69D-418F-8367-25258541FCD2}"/>
              </a:ext>
            </a:extLst>
          </p:cNvPr>
          <p:cNvSpPr/>
          <p:nvPr/>
        </p:nvSpPr>
        <p:spPr>
          <a:xfrm>
            <a:off x="7730835" y="7005"/>
            <a:ext cx="4461164" cy="3426001"/>
          </a:xfrm>
          <a:prstGeom prst="rect">
            <a:avLst/>
          </a:prstGeom>
          <a:solidFill>
            <a:schemeClr val="bg1">
              <a:alpha val="31000"/>
            </a:schemeClr>
          </a:solidFill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DB40176A-CEA4-4265-BA28-D4979B42E0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4283" r="3889" b="40827"/>
          <a:stretch/>
        </p:blipFill>
        <p:spPr>
          <a:xfrm>
            <a:off x="8895691" y="5690390"/>
            <a:ext cx="3296310" cy="556721"/>
          </a:xfrm>
          <a:prstGeom prst="rect">
            <a:avLst/>
          </a:prstGeom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378C3AE2-1208-422D-89A4-9F541CA2A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90" y="3432670"/>
            <a:ext cx="3296310" cy="1695245"/>
          </a:xfrm>
          <a:prstGeom prst="rect">
            <a:avLst/>
          </a:prstGeom>
          <a:ln>
            <a:solidFill>
              <a:srgbClr val="A7C8D6"/>
            </a:solidFill>
          </a:ln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50548B9C-FAE2-43AB-B848-94C4D273C382}"/>
              </a:ext>
            </a:extLst>
          </p:cNvPr>
          <p:cNvSpPr/>
          <p:nvPr/>
        </p:nvSpPr>
        <p:spPr>
          <a:xfrm>
            <a:off x="8895690" y="3442648"/>
            <a:ext cx="3296310" cy="1698915"/>
          </a:xfrm>
          <a:prstGeom prst="rect">
            <a:avLst/>
          </a:prstGeom>
          <a:solidFill>
            <a:schemeClr val="bg1">
              <a:alpha val="31000"/>
            </a:schemeClr>
          </a:solidFill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416F6680-00C2-4C79-93C0-BF81811B1585}"/>
              </a:ext>
            </a:extLst>
          </p:cNvPr>
          <p:cNvSpPr/>
          <p:nvPr/>
        </p:nvSpPr>
        <p:spPr>
          <a:xfrm>
            <a:off x="8895690" y="5143500"/>
            <a:ext cx="3296310" cy="1698915"/>
          </a:xfrm>
          <a:prstGeom prst="rect">
            <a:avLst/>
          </a:prstGeom>
          <a:noFill/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>
            <a:off x="344032" y="2571185"/>
            <a:ext cx="1448554" cy="0"/>
          </a:xfrm>
          <a:prstGeom prst="line">
            <a:avLst/>
          </a:prstGeom>
          <a:ln w="38100">
            <a:solidFill>
              <a:srgbClr val="E1E4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7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2B095B-75EA-4AD2-B63E-6FD54538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41"/>
            <a:ext cx="10515600" cy="958850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Schwerpunkte im </a:t>
            </a:r>
            <a:b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Gesundheits- und Pflege-Bereich?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xmlns="" id="{E712A105-95D8-4AAB-A552-4A4E29975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941153"/>
              </p:ext>
            </p:extLst>
          </p:nvPr>
        </p:nvGraphicFramePr>
        <p:xfrm>
          <a:off x="4263158" y="1306514"/>
          <a:ext cx="7832437" cy="529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0EA57B7-84C9-4041-AE76-CDD94078F9E8}"/>
              </a:ext>
            </a:extLst>
          </p:cNvPr>
          <p:cNvSpPr txBox="1"/>
          <p:nvPr/>
        </p:nvSpPr>
        <p:spPr>
          <a:xfrm>
            <a:off x="159327" y="1405742"/>
            <a:ext cx="529689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einzelnen Lernbereiche und das Praktikum</a:t>
            </a:r>
            <a:br>
              <a:rPr lang="de-DE" sz="2000" dirty="0"/>
            </a:br>
            <a:r>
              <a:rPr lang="de-DE" sz="2000" dirty="0"/>
              <a:t>ermöglichen Einblicke und Erfahrungen in die </a:t>
            </a:r>
            <a:br>
              <a:rPr lang="de-DE" sz="2000" dirty="0"/>
            </a:br>
            <a:r>
              <a:rPr lang="de-DE" sz="2000" dirty="0"/>
              <a:t>vielfältigen Bereiche des </a:t>
            </a:r>
            <a:br>
              <a:rPr lang="de-DE" sz="2000" dirty="0"/>
            </a:br>
            <a:r>
              <a:rPr lang="de-DE" sz="2000" dirty="0"/>
              <a:t>Gesundheits- und Pflegewesens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Praktikumsbetriebe sind z.B.</a:t>
            </a:r>
            <a:br>
              <a:rPr lang="de-DE" sz="2000" dirty="0"/>
            </a:b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Krankenhäuser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Pflegeeinrichtungen für Senioren oder </a:t>
            </a:r>
            <a:br>
              <a:rPr lang="de-DE" sz="2000" dirty="0"/>
            </a:br>
            <a:r>
              <a:rPr lang="de-DE" sz="2000" dirty="0"/>
              <a:t>für Menschen mit Behinderung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Ergotherapie-, Physiotherapie- </a:t>
            </a:r>
            <a:br>
              <a:rPr lang="de-DE" sz="2000" dirty="0"/>
            </a:br>
            <a:r>
              <a:rPr lang="de-DE" sz="2000" dirty="0"/>
              <a:t>und </a:t>
            </a:r>
            <a:r>
              <a:rPr lang="de-DE" sz="2000" dirty="0" err="1"/>
              <a:t>Logopädiepraxen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Fitnessstudios mit </a:t>
            </a:r>
            <a:br>
              <a:rPr lang="de-DE" sz="2000" dirty="0"/>
            </a:br>
            <a:r>
              <a:rPr lang="de-DE" sz="2000" dirty="0"/>
              <a:t>Rehabilitationshintergrund</a:t>
            </a:r>
          </a:p>
        </p:txBody>
      </p:sp>
    </p:spTree>
    <p:extLst>
      <p:ext uri="{BB962C8B-B14F-4D97-AF65-F5344CB8AC3E}">
        <p14:creationId xmlns:p14="http://schemas.microsoft.com/office/powerpoint/2010/main" val="162483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2B095B-75EA-4AD2-B63E-6FD54538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Schwerpunkte im Wirtschafts- </a:t>
            </a:r>
            <a:b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Verwaltungs-Bereich?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xmlns="" id="{E712A105-95D8-4AAB-A552-4A4E29975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705630"/>
              </p:ext>
            </p:extLst>
          </p:nvPr>
        </p:nvGraphicFramePr>
        <p:xfrm>
          <a:off x="4371108" y="947630"/>
          <a:ext cx="7477992" cy="524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0EA57B7-84C9-4041-AE76-CDD94078F9E8}"/>
              </a:ext>
            </a:extLst>
          </p:cNvPr>
          <p:cNvSpPr txBox="1"/>
          <p:nvPr/>
        </p:nvSpPr>
        <p:spPr>
          <a:xfrm>
            <a:off x="0" y="1225689"/>
            <a:ext cx="64354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einzelnen Lernbereiche und das Praktikum</a:t>
            </a:r>
            <a:br>
              <a:rPr lang="de-DE" sz="2000" dirty="0"/>
            </a:br>
            <a:r>
              <a:rPr lang="de-DE" sz="2000" dirty="0"/>
              <a:t>ermöglichen Einblicke und Erfahrungen in die </a:t>
            </a:r>
            <a:br>
              <a:rPr lang="de-DE" sz="2000" dirty="0"/>
            </a:br>
            <a:r>
              <a:rPr lang="de-DE" sz="2000" dirty="0"/>
              <a:t>vielfältigen Bereiche der Wirtschaft und Verwaltung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Als Praktikumsbetriebe sind grundsätzlich alle</a:t>
            </a:r>
            <a:br>
              <a:rPr lang="de-DE" sz="2000" dirty="0"/>
            </a:br>
            <a:r>
              <a:rPr lang="de-DE" sz="2000" dirty="0"/>
              <a:t>Betriebe geeignet, die eine kaufmännische oder</a:t>
            </a:r>
            <a:br>
              <a:rPr lang="de-DE" sz="2000" dirty="0"/>
            </a:br>
            <a:r>
              <a:rPr lang="de-DE" sz="2000" dirty="0"/>
              <a:t>verwaltungstechnische Ausbildung anbieten. </a:t>
            </a:r>
            <a:br>
              <a:rPr lang="de-DE" sz="2000" dirty="0"/>
            </a:br>
            <a:r>
              <a:rPr lang="de-DE" sz="2000" dirty="0"/>
              <a:t>Dies sind z.B.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Banken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Industriebetriebe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Einzel- und Großhandelsunternehmen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Krankenhäuser</a:t>
            </a:r>
            <a:r>
              <a:rPr lang="de-DE" sz="2000"/>
              <a:t>/Alten- und Pflegeheime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Dienstleistungsunternehmen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Speditionen/Logistikdienstleister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Beratungsgesellschaften (Steuerberater, Wirtschafts-</a:t>
            </a:r>
            <a:br>
              <a:rPr lang="de-DE" sz="2000" dirty="0"/>
            </a:br>
            <a:r>
              <a:rPr lang="de-DE" sz="2000" dirty="0" err="1"/>
              <a:t>prüfer</a:t>
            </a:r>
            <a:r>
              <a:rPr lang="de-DE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Rechtsanwälte (wenn dort auch kaufmännisch </a:t>
            </a:r>
            <a:br>
              <a:rPr lang="de-DE" sz="2000" dirty="0"/>
            </a:br>
            <a:r>
              <a:rPr lang="de-DE" sz="2000" dirty="0"/>
              <a:t>ausgebildet wird)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Verwaltungen</a:t>
            </a:r>
          </a:p>
        </p:txBody>
      </p:sp>
    </p:spTree>
    <p:extLst>
      <p:ext uri="{BB962C8B-B14F-4D97-AF65-F5344CB8AC3E}">
        <p14:creationId xmlns:p14="http://schemas.microsoft.com/office/powerpoint/2010/main" val="357558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21C244-1CD1-446F-99D8-B9E746AD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die Aufnahmevoraussetzungen?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xmlns="" id="{E0576069-48D9-4FB4-8A4D-91A6A1A17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30636"/>
              </p:ext>
            </p:extLst>
          </p:nvPr>
        </p:nvGraphicFramePr>
        <p:xfrm>
          <a:off x="139700" y="1317273"/>
          <a:ext cx="7330045" cy="486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xmlns="" id="{2D633E60-3E06-4811-9E05-DF4BECABF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341562"/>
              </p:ext>
            </p:extLst>
          </p:nvPr>
        </p:nvGraphicFramePr>
        <p:xfrm>
          <a:off x="7929361" y="1317272"/>
          <a:ext cx="2115981" cy="489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243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21C244-1CD1-446F-99D8-B9E746AD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erfolgt die Anmeldung?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ED51B19-D053-448A-8BE4-0EFC98D2AC65}"/>
              </a:ext>
            </a:extLst>
          </p:cNvPr>
          <p:cNvSpPr txBox="1"/>
          <p:nvPr/>
        </p:nvSpPr>
        <p:spPr>
          <a:xfrm>
            <a:off x="615950" y="1720850"/>
            <a:ext cx="9981387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Die Bewerbung erfolgt jeweils vom 01.02. bis 01.03. eines Jahres </a:t>
            </a:r>
            <a:br>
              <a:rPr lang="de-DE" sz="2400" dirty="0"/>
            </a:br>
            <a:r>
              <a:rPr lang="de-DE" sz="2400" dirty="0"/>
              <a:t>für das kommende Schuljahr</a:t>
            </a:r>
            <a:br>
              <a:rPr lang="de-DE" sz="2400" dirty="0"/>
            </a:br>
            <a:endParaRPr lang="de-DE" sz="2400" dirty="0"/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Einzureichende Unterlagen:</a:t>
            </a:r>
          </a:p>
          <a:p>
            <a:pPr marL="772668" lvl="1" indent="-342900">
              <a:buFont typeface="Arial" panose="020B0604020202020204" pitchFamily="34" charset="0"/>
              <a:buChar char="•"/>
              <a:defRPr/>
            </a:pPr>
            <a:r>
              <a:rPr lang="de-DE" sz="2100" dirty="0"/>
              <a:t>beglaubigtes Halbjahreszeugnis </a:t>
            </a:r>
            <a:br>
              <a:rPr lang="de-DE" sz="2100" dirty="0"/>
            </a:br>
            <a:r>
              <a:rPr lang="de-DE" sz="2100" dirty="0"/>
              <a:t>oder Abschlusszeugnis der 10. Klasse </a:t>
            </a:r>
          </a:p>
          <a:p>
            <a:pPr marL="772668" lvl="1" indent="-342900">
              <a:buFont typeface="Arial" panose="020B0604020202020204" pitchFamily="34" charset="0"/>
              <a:buChar char="•"/>
              <a:defRPr/>
            </a:pPr>
            <a:r>
              <a:rPr lang="de-DE" sz="2100" dirty="0"/>
              <a:t>Lebenslauf mit Foto</a:t>
            </a:r>
          </a:p>
          <a:p>
            <a:pPr marL="772668" lvl="1" indent="-342900">
              <a:buFont typeface="Arial" panose="020B0604020202020204" pitchFamily="34" charset="0"/>
              <a:buChar char="•"/>
              <a:defRPr/>
            </a:pPr>
            <a:r>
              <a:rPr lang="de-DE" sz="2100" dirty="0"/>
              <a:t>Abstammungs-/Geburtsurkunde</a:t>
            </a:r>
          </a:p>
          <a:p>
            <a:pPr marL="772668" lvl="1" indent="-342900">
              <a:buFont typeface="Arial" panose="020B0604020202020204" pitchFamily="34" charset="0"/>
              <a:buChar char="•"/>
              <a:defRPr/>
            </a:pPr>
            <a:r>
              <a:rPr lang="de-DE" sz="2100" dirty="0"/>
              <a:t>Anmeldeformular unserer Schule </a:t>
            </a:r>
            <a:br>
              <a:rPr lang="de-DE" sz="2100" dirty="0"/>
            </a:br>
            <a:r>
              <a:rPr lang="de-DE" sz="2100" dirty="0">
                <a:sym typeface="Wingdings" panose="05000000000000000000" pitchFamily="2" charset="2"/>
              </a:rPr>
              <a:t> </a:t>
            </a:r>
            <a:r>
              <a:rPr lang="de-DE" sz="2100" dirty="0"/>
              <a:t>Download unter: </a:t>
            </a:r>
            <a:r>
              <a:rPr lang="de-DE" sz="2100" dirty="0">
                <a:hlinkClick r:id="rId3"/>
              </a:rPr>
              <a:t>www.rochus-realschule.de</a:t>
            </a:r>
            <a:endParaRPr lang="de-DE" sz="2100" dirty="0"/>
          </a:p>
          <a:p>
            <a:pPr marL="429768" lvl="1">
              <a:defRPr/>
            </a:pPr>
            <a:endParaRPr lang="de-DE" sz="2100" dirty="0"/>
          </a:p>
          <a:p>
            <a:pPr marL="452628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Hinweis: Vergabe der Schulplätze nach Notenschnitt des letzten Zeugnisses</a:t>
            </a:r>
          </a:p>
        </p:txBody>
      </p:sp>
    </p:spTree>
    <p:extLst>
      <p:ext uri="{BB962C8B-B14F-4D97-AF65-F5344CB8AC3E}">
        <p14:creationId xmlns:p14="http://schemas.microsoft.com/office/powerpoint/2010/main" val="318170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21C244-1CD1-446F-99D8-B9E746AD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uns nochmal treffen?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ED51B19-D053-448A-8BE4-0EFC98D2AC65}"/>
              </a:ext>
            </a:extLst>
          </p:cNvPr>
          <p:cNvSpPr txBox="1"/>
          <p:nvPr/>
        </p:nvSpPr>
        <p:spPr>
          <a:xfrm>
            <a:off x="615950" y="1720850"/>
            <a:ext cx="76152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Informationsabend: 21.11.2018, 19:00 Uhr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Tag der offenen Tür: 12.01.2019, 10:00 Uhr bis 14:00 Uhr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Persönliche Anmeldung FOS: 15.02. und 16.02.2019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Teilnahme am Unterricht der FOS </a:t>
            </a:r>
            <a:br>
              <a:rPr lang="de-DE" sz="2400" dirty="0"/>
            </a:br>
            <a:r>
              <a:rPr lang="de-DE" sz="2400" dirty="0"/>
              <a:t>nach Vereinbarung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Gespräche nach Vereinbarung</a:t>
            </a:r>
          </a:p>
        </p:txBody>
      </p:sp>
    </p:spTree>
    <p:extLst>
      <p:ext uri="{BB962C8B-B14F-4D97-AF65-F5344CB8AC3E}">
        <p14:creationId xmlns:p14="http://schemas.microsoft.com/office/powerpoint/2010/main" val="261801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kommen wir in Kontakt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per Mail:</a:t>
            </a:r>
          </a:p>
          <a:p>
            <a:pPr marL="0" indent="0" algn="ctr">
              <a:buNone/>
            </a:pPr>
            <a:r>
              <a:rPr lang="de-DE" sz="4000" dirty="0"/>
              <a:t>fos@rochus-realschule.de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dirty="0"/>
              <a:t>per Telefon:</a:t>
            </a:r>
          </a:p>
          <a:p>
            <a:pPr marL="0" indent="0" algn="ctr">
              <a:buNone/>
            </a:pPr>
            <a:r>
              <a:rPr lang="de-DE" sz="4000" dirty="0"/>
              <a:t>06721/96354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54182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E73F60D7-0CA8-4A68-9E6F-189B6DE8B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40741"/>
          <a:stretch/>
        </p:blipFill>
        <p:spPr>
          <a:xfrm>
            <a:off x="7730836" y="3670"/>
            <a:ext cx="4461164" cy="3429000"/>
          </a:xfrm>
          <a:prstGeom prst="rect">
            <a:avLst/>
          </a:prstGeom>
          <a:ln>
            <a:solidFill>
              <a:srgbClr val="A7C8D6"/>
            </a:solidFill>
          </a:ln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FE8FCABE-0C88-43BB-9E5F-8E3ED24FC541}"/>
              </a:ext>
            </a:extLst>
          </p:cNvPr>
          <p:cNvSpPr/>
          <p:nvPr/>
        </p:nvSpPr>
        <p:spPr>
          <a:xfrm>
            <a:off x="-1" y="0"/>
            <a:ext cx="7730835" cy="3429000"/>
          </a:xfrm>
          <a:prstGeom prst="rect">
            <a:avLst/>
          </a:prstGeom>
          <a:noFill/>
          <a:ln w="28575">
            <a:solidFill>
              <a:srgbClr val="A7C8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rgbClr val="081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finden alle Informationen,</a:t>
            </a:r>
            <a:br>
              <a:rPr lang="de-DE" sz="3600" b="1" dirty="0">
                <a:solidFill>
                  <a:srgbClr val="081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81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Formulare und Unterlagen auf</a:t>
            </a:r>
            <a:br>
              <a:rPr lang="de-DE" sz="3600" b="1" dirty="0">
                <a:solidFill>
                  <a:srgbClr val="081D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i="1" dirty="0">
                <a:solidFill>
                  <a:srgbClr val="166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www.rochus-realschule.de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663FC30-1228-42D0-890E-AB3EA974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5"/>
          <a:stretch/>
        </p:blipFill>
        <p:spPr>
          <a:xfrm>
            <a:off x="0" y="3429000"/>
            <a:ext cx="8895690" cy="3429000"/>
          </a:xfrm>
          <a:prstGeom prst="rect">
            <a:avLst/>
          </a:prstGeom>
          <a:ln>
            <a:solidFill>
              <a:srgbClr val="A7C8D6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FFCC7DB-53A2-49DA-B395-3C289B06AA2D}"/>
              </a:ext>
            </a:extLst>
          </p:cNvPr>
          <p:cNvSpPr/>
          <p:nvPr/>
        </p:nvSpPr>
        <p:spPr>
          <a:xfrm>
            <a:off x="0" y="3429000"/>
            <a:ext cx="8895690" cy="342900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DB40176A-CEA4-4265-BA28-D4979B42E0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4283" r="3889" b="40827"/>
          <a:stretch/>
        </p:blipFill>
        <p:spPr>
          <a:xfrm>
            <a:off x="8895691" y="5690390"/>
            <a:ext cx="3296310" cy="55672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378C3AE2-1208-422D-89A4-9F541CA2A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90" y="3432670"/>
            <a:ext cx="3296310" cy="1695245"/>
          </a:xfrm>
          <a:prstGeom prst="rect">
            <a:avLst/>
          </a:prstGeom>
          <a:ln>
            <a:solidFill>
              <a:srgbClr val="A7C8D6"/>
            </a:solidFill>
          </a:ln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50548B9C-FAE2-43AB-B848-94C4D273C382}"/>
              </a:ext>
            </a:extLst>
          </p:cNvPr>
          <p:cNvSpPr/>
          <p:nvPr/>
        </p:nvSpPr>
        <p:spPr>
          <a:xfrm>
            <a:off x="8895690" y="3429000"/>
            <a:ext cx="3296310" cy="1698915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416F6680-00C2-4C79-93C0-BF81811B1585}"/>
              </a:ext>
            </a:extLst>
          </p:cNvPr>
          <p:cNvSpPr/>
          <p:nvPr/>
        </p:nvSpPr>
        <p:spPr>
          <a:xfrm>
            <a:off x="8895690" y="5143500"/>
            <a:ext cx="3296310" cy="1698915"/>
          </a:xfrm>
          <a:prstGeom prst="rect">
            <a:avLst/>
          </a:prstGeom>
          <a:noFill/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3F1CDA6-F69D-418F-8367-25258541FCD2}"/>
              </a:ext>
            </a:extLst>
          </p:cNvPr>
          <p:cNvSpPr/>
          <p:nvPr/>
        </p:nvSpPr>
        <p:spPr>
          <a:xfrm>
            <a:off x="7730836" y="524"/>
            <a:ext cx="4461164" cy="3426001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A7C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16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AF8E29-CB61-4537-BA77-5ACDEE28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können wir anbieten?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xmlns="" id="{A20362DC-8637-4A90-AFE1-B3349F0E7A13}"/>
              </a:ext>
            </a:extLst>
          </p:cNvPr>
          <p:cNvSpPr/>
          <p:nvPr/>
        </p:nvSpPr>
        <p:spPr>
          <a:xfrm>
            <a:off x="3733370" y="6502678"/>
            <a:ext cx="4809024" cy="4809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79394" y="131"/>
                </a:moveTo>
                <a:arcTo wR="2404512" hR="2404512" stAng="16164088" swAng="71824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84D56204-0E48-4C90-AD68-BF81F3525420}"/>
              </a:ext>
            </a:extLst>
          </p:cNvPr>
          <p:cNvSpPr txBox="1"/>
          <p:nvPr/>
        </p:nvSpPr>
        <p:spPr>
          <a:xfrm>
            <a:off x="4199585" y="3308045"/>
            <a:ext cx="274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Die Fachoberschule als  attraktive Alternative zu anderen Oberstufen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xmlns="" id="{3E3E8B25-88EF-4B19-AF2B-664482652D64}"/>
              </a:ext>
            </a:extLst>
          </p:cNvPr>
          <p:cNvGrpSpPr/>
          <p:nvPr/>
        </p:nvGrpSpPr>
        <p:grpSpPr>
          <a:xfrm>
            <a:off x="1581130" y="1193800"/>
            <a:ext cx="7939711" cy="5449282"/>
            <a:chOff x="2931155" y="1352402"/>
            <a:chExt cx="6413454" cy="51502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71E36E29-7C52-497B-8CBA-4F8E8556B2D3}"/>
                </a:ext>
              </a:extLst>
            </p:cNvPr>
            <p:cNvSpPr/>
            <p:nvPr/>
          </p:nvSpPr>
          <p:spPr>
            <a:xfrm>
              <a:off x="4025695" y="1918757"/>
              <a:ext cx="4311855" cy="41772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xmlns="" id="{E3791F40-9335-4208-840D-5939B5C86808}"/>
                </a:ext>
              </a:extLst>
            </p:cNvPr>
            <p:cNvSpPr/>
            <p:nvPr/>
          </p:nvSpPr>
          <p:spPr>
            <a:xfrm>
              <a:off x="5068973" y="1352402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Zwei zukunftsorientierte Fachrichtungen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 err="1">
                  <a:latin typeface="+mn-lt"/>
                </a:rPr>
                <a:t>Gesundheit&amp;Pflege</a:t>
              </a:r>
              <a:endParaRPr lang="de-DE" sz="1600" kern="1200" dirty="0">
                <a:latin typeface="+mn-lt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 err="1">
                  <a:latin typeface="+mn-lt"/>
                </a:rPr>
                <a:t>Wirtschaft&amp;Verwaltung</a:t>
              </a:r>
              <a:endParaRPr lang="de-DE" sz="1600" kern="1200" dirty="0">
                <a:latin typeface="+mn-lt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CD82334A-5B9B-452E-BC4D-ED28C926FEE7}"/>
                </a:ext>
              </a:extLst>
            </p:cNvPr>
            <p:cNvSpPr/>
            <p:nvPr/>
          </p:nvSpPr>
          <p:spPr>
            <a:xfrm>
              <a:off x="7182805" y="2550471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Attraktive Praktikumsbetriebe aus der Region</a:t>
              </a: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545E56B8-41C0-4D7B-BEA5-B55CEF4E8B5B}"/>
                </a:ext>
              </a:extLst>
            </p:cNvPr>
            <p:cNvSpPr/>
            <p:nvPr/>
          </p:nvSpPr>
          <p:spPr>
            <a:xfrm>
              <a:off x="7206791" y="3931581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Praxis- und Berufserfahrung,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Berufliche Orientierung</a:t>
              </a: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827719DE-AC47-4B52-851D-F1AC1117D2A9}"/>
                </a:ext>
              </a:extLst>
            </p:cNvPr>
            <p:cNvSpPr/>
            <p:nvPr/>
          </p:nvSpPr>
          <p:spPr>
            <a:xfrm>
              <a:off x="6263439" y="5359552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Verbesserung der Chancen bei Bewerbungen</a:t>
              </a:r>
              <a:br>
                <a:rPr lang="de-DE" sz="1600" kern="1200" dirty="0">
                  <a:latin typeface="+mn-lt"/>
                </a:rPr>
              </a:br>
              <a:r>
                <a:rPr lang="de-DE" sz="1600" kern="1200" dirty="0">
                  <a:latin typeface="+mn-lt"/>
                </a:rPr>
                <a:t/>
              </a:r>
              <a:br>
                <a:rPr lang="de-DE" sz="1600" kern="1200" dirty="0">
                  <a:latin typeface="+mn-lt"/>
                </a:rPr>
              </a:br>
              <a:r>
                <a:rPr lang="de-DE" sz="1600" kern="1200" dirty="0">
                  <a:latin typeface="+mn-lt"/>
                </a:rPr>
                <a:t>„Fuß in der Tür“</a:t>
              </a: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ABE13AA9-C380-4916-AFDC-01F88D4D5DB4}"/>
                </a:ext>
              </a:extLst>
            </p:cNvPr>
            <p:cNvSpPr/>
            <p:nvPr/>
          </p:nvSpPr>
          <p:spPr>
            <a:xfrm>
              <a:off x="3790745" y="5359552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Unterricht im Klassenverband</a:t>
              </a: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xmlns="" id="{F947A501-BF47-4F77-81D0-72A3C0B9E014}"/>
                </a:ext>
              </a:extLst>
            </p:cNvPr>
            <p:cNvSpPr/>
            <p:nvPr/>
          </p:nvSpPr>
          <p:spPr>
            <a:xfrm>
              <a:off x="2956786" y="2550471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u="sng" kern="1200" dirty="0">
                  <a:latin typeface="+mn-lt"/>
                </a:rPr>
                <a:t>VOLLSTÄNDIGE</a:t>
              </a:r>
              <a:r>
                <a:rPr lang="de-DE" sz="1600" kern="1200" dirty="0">
                  <a:latin typeface="+mn-lt"/>
                </a:rPr>
                <a:t> Fachhochschulreife nach zwei Schuljahren</a:t>
              </a: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xmlns="" id="{D62E02EB-55D6-484A-B4F9-731D8180BD6B}"/>
                </a:ext>
              </a:extLst>
            </p:cNvPr>
            <p:cNvSpPr/>
            <p:nvPr/>
          </p:nvSpPr>
          <p:spPr>
            <a:xfrm>
              <a:off x="2931155" y="3931581"/>
              <a:ext cx="2137818" cy="1143126"/>
            </a:xfrm>
            <a:custGeom>
              <a:avLst/>
              <a:gdLst>
                <a:gd name="connsiteX0" fmla="*/ 0 w 2137818"/>
                <a:gd name="connsiteY0" fmla="*/ 190525 h 1143126"/>
                <a:gd name="connsiteX1" fmla="*/ 190525 w 2137818"/>
                <a:gd name="connsiteY1" fmla="*/ 0 h 1143126"/>
                <a:gd name="connsiteX2" fmla="*/ 1947293 w 2137818"/>
                <a:gd name="connsiteY2" fmla="*/ 0 h 1143126"/>
                <a:gd name="connsiteX3" fmla="*/ 2137818 w 2137818"/>
                <a:gd name="connsiteY3" fmla="*/ 190525 h 1143126"/>
                <a:gd name="connsiteX4" fmla="*/ 2137818 w 2137818"/>
                <a:gd name="connsiteY4" fmla="*/ 952601 h 1143126"/>
                <a:gd name="connsiteX5" fmla="*/ 1947293 w 2137818"/>
                <a:gd name="connsiteY5" fmla="*/ 1143126 h 1143126"/>
                <a:gd name="connsiteX6" fmla="*/ 190525 w 2137818"/>
                <a:gd name="connsiteY6" fmla="*/ 1143126 h 1143126"/>
                <a:gd name="connsiteX7" fmla="*/ 0 w 2137818"/>
                <a:gd name="connsiteY7" fmla="*/ 952601 h 1143126"/>
                <a:gd name="connsiteX8" fmla="*/ 0 w 2137818"/>
                <a:gd name="connsiteY8" fmla="*/ 190525 h 114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18" h="1143126">
                  <a:moveTo>
                    <a:pt x="0" y="190525"/>
                  </a:moveTo>
                  <a:cubicBezTo>
                    <a:pt x="0" y="85301"/>
                    <a:pt x="85301" y="0"/>
                    <a:pt x="190525" y="0"/>
                  </a:cubicBezTo>
                  <a:lnTo>
                    <a:pt x="1947293" y="0"/>
                  </a:lnTo>
                  <a:cubicBezTo>
                    <a:pt x="2052517" y="0"/>
                    <a:pt x="2137818" y="85301"/>
                    <a:pt x="2137818" y="190525"/>
                  </a:cubicBezTo>
                  <a:lnTo>
                    <a:pt x="2137818" y="952601"/>
                  </a:lnTo>
                  <a:cubicBezTo>
                    <a:pt x="2137818" y="1057825"/>
                    <a:pt x="2052517" y="1143126"/>
                    <a:pt x="1947293" y="1143126"/>
                  </a:cubicBezTo>
                  <a:lnTo>
                    <a:pt x="190525" y="1143126"/>
                  </a:lnTo>
                  <a:cubicBezTo>
                    <a:pt x="85301" y="1143126"/>
                    <a:pt x="0" y="1057825"/>
                    <a:pt x="0" y="952601"/>
                  </a:cubicBezTo>
                  <a:lnTo>
                    <a:pt x="0" y="19052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143" tIns="109143" rIns="109143" bIns="109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+mn-lt"/>
                </a:rPr>
                <a:t>Praxisnaher Unterricht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6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pieren 91"/>
          <p:cNvGrpSpPr/>
          <p:nvPr/>
        </p:nvGrpSpPr>
        <p:grpSpPr>
          <a:xfrm>
            <a:off x="905337" y="1253497"/>
            <a:ext cx="9904216" cy="4243181"/>
            <a:chOff x="905337" y="1253497"/>
            <a:chExt cx="9904216" cy="4243181"/>
          </a:xfrm>
        </p:grpSpPr>
        <p:grpSp>
          <p:nvGrpSpPr>
            <p:cNvPr id="90" name="Gruppieren 89"/>
            <p:cNvGrpSpPr/>
            <p:nvPr/>
          </p:nvGrpSpPr>
          <p:grpSpPr>
            <a:xfrm>
              <a:off x="905337" y="1253497"/>
              <a:ext cx="9904216" cy="4243181"/>
              <a:chOff x="905337" y="1253497"/>
              <a:chExt cx="9904216" cy="4243181"/>
            </a:xfrm>
          </p:grpSpPr>
          <p:grpSp>
            <p:nvGrpSpPr>
              <p:cNvPr id="89" name="Gruppieren 88"/>
              <p:cNvGrpSpPr/>
              <p:nvPr/>
            </p:nvGrpSpPr>
            <p:grpSpPr>
              <a:xfrm>
                <a:off x="8158156" y="1628189"/>
                <a:ext cx="1247010" cy="853529"/>
                <a:chOff x="8158156" y="1628189"/>
                <a:chExt cx="1247010" cy="853529"/>
              </a:xfrm>
            </p:grpSpPr>
            <p:sp>
              <p:nvSpPr>
                <p:cNvPr id="334" name="Freeform 404">
                  <a:extLst>
                    <a:ext uri="{FF2B5EF4-FFF2-40B4-BE49-F238E27FC236}">
                      <a16:creationId xmlns:a16="http://schemas.microsoft.com/office/drawing/2014/main" xmlns="" id="{D3E8F5A1-1523-49EF-A6A2-C067F9DDA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619325">
                  <a:off x="8570636" y="1647187"/>
                  <a:ext cx="565452" cy="1103609"/>
                </a:xfrm>
                <a:custGeom>
                  <a:avLst/>
                  <a:gdLst>
                    <a:gd name="T0" fmla="*/ 413 w 430"/>
                    <a:gd name="T1" fmla="*/ 461 h 461"/>
                    <a:gd name="T2" fmla="*/ 0 w 430"/>
                    <a:gd name="T3" fmla="*/ 0 h 461"/>
                    <a:gd name="T4" fmla="*/ 430 w 430"/>
                    <a:gd name="T5" fmla="*/ 401 h 461"/>
                    <a:gd name="T6" fmla="*/ 413 w 430"/>
                    <a:gd name="T7" fmla="*/ 46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0" h="461">
                      <a:moveTo>
                        <a:pt x="413" y="461"/>
                      </a:moveTo>
                      <a:lnTo>
                        <a:pt x="0" y="0"/>
                      </a:lnTo>
                      <a:lnTo>
                        <a:pt x="430" y="401"/>
                      </a:lnTo>
                      <a:lnTo>
                        <a:pt x="413" y="461"/>
                      </a:lnTo>
                      <a:close/>
                    </a:path>
                  </a:pathLst>
                </a:custGeom>
                <a:solidFill>
                  <a:srgbClr val="8F1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" name="Freeform 404">
                  <a:extLst>
                    <a:ext uri="{FF2B5EF4-FFF2-40B4-BE49-F238E27FC236}">
                      <a16:creationId xmlns:a16="http://schemas.microsoft.com/office/drawing/2014/main" xmlns="" id="{D3E8F5A1-1523-49EF-A6A2-C067F9DDA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742207">
                  <a:off x="8427235" y="1359110"/>
                  <a:ext cx="565452" cy="1103609"/>
                </a:xfrm>
                <a:custGeom>
                  <a:avLst/>
                  <a:gdLst>
                    <a:gd name="T0" fmla="*/ 413 w 430"/>
                    <a:gd name="T1" fmla="*/ 461 h 461"/>
                    <a:gd name="T2" fmla="*/ 0 w 430"/>
                    <a:gd name="T3" fmla="*/ 0 h 461"/>
                    <a:gd name="T4" fmla="*/ 430 w 430"/>
                    <a:gd name="T5" fmla="*/ 401 h 461"/>
                    <a:gd name="T6" fmla="*/ 413 w 430"/>
                    <a:gd name="T7" fmla="*/ 46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0" h="461">
                      <a:moveTo>
                        <a:pt x="413" y="461"/>
                      </a:moveTo>
                      <a:lnTo>
                        <a:pt x="0" y="0"/>
                      </a:lnTo>
                      <a:lnTo>
                        <a:pt x="430" y="401"/>
                      </a:lnTo>
                      <a:lnTo>
                        <a:pt x="413" y="461"/>
                      </a:lnTo>
                      <a:close/>
                    </a:path>
                  </a:pathLst>
                </a:custGeom>
                <a:solidFill>
                  <a:srgbClr val="8F1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7" name="Gruppieren 86"/>
              <p:cNvGrpSpPr/>
              <p:nvPr/>
            </p:nvGrpSpPr>
            <p:grpSpPr>
              <a:xfrm>
                <a:off x="905337" y="1253497"/>
                <a:ext cx="9904216" cy="4243181"/>
                <a:chOff x="905337" y="1253497"/>
                <a:chExt cx="9904216" cy="4243181"/>
              </a:xfrm>
            </p:grpSpPr>
            <p:sp>
              <p:nvSpPr>
                <p:cNvPr id="394" name="Freeform 404">
                  <a:extLst>
                    <a:ext uri="{FF2B5EF4-FFF2-40B4-BE49-F238E27FC236}">
                      <a16:creationId xmlns:a16="http://schemas.microsoft.com/office/drawing/2014/main" xmlns="" id="{D3E8F5A1-1523-49EF-A6A2-C067F9DDA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832586">
                  <a:off x="8357971" y="1689288"/>
                  <a:ext cx="413608" cy="2444036"/>
                </a:xfrm>
                <a:custGeom>
                  <a:avLst/>
                  <a:gdLst>
                    <a:gd name="T0" fmla="*/ 413 w 430"/>
                    <a:gd name="T1" fmla="*/ 461 h 461"/>
                    <a:gd name="T2" fmla="*/ 0 w 430"/>
                    <a:gd name="T3" fmla="*/ 0 h 461"/>
                    <a:gd name="T4" fmla="*/ 430 w 430"/>
                    <a:gd name="T5" fmla="*/ 401 h 461"/>
                    <a:gd name="T6" fmla="*/ 413 w 430"/>
                    <a:gd name="T7" fmla="*/ 46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0" h="461">
                      <a:moveTo>
                        <a:pt x="413" y="461"/>
                      </a:moveTo>
                      <a:lnTo>
                        <a:pt x="0" y="0"/>
                      </a:lnTo>
                      <a:lnTo>
                        <a:pt x="430" y="401"/>
                      </a:lnTo>
                      <a:lnTo>
                        <a:pt x="413" y="461"/>
                      </a:lnTo>
                      <a:close/>
                    </a:path>
                  </a:pathLst>
                </a:custGeom>
                <a:solidFill>
                  <a:srgbClr val="8F1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86" name="Gruppieren 85"/>
                <p:cNvGrpSpPr/>
                <p:nvPr/>
              </p:nvGrpSpPr>
              <p:grpSpPr>
                <a:xfrm>
                  <a:off x="905337" y="1253497"/>
                  <a:ext cx="9904216" cy="4243181"/>
                  <a:chOff x="905337" y="1253497"/>
                  <a:chExt cx="9904216" cy="4243181"/>
                </a:xfrm>
              </p:grpSpPr>
              <p:sp>
                <p:nvSpPr>
                  <p:cNvPr id="340" name="Freeform 404">
                    <a:extLst>
                      <a:ext uri="{FF2B5EF4-FFF2-40B4-BE49-F238E27FC236}">
                        <a16:creationId xmlns:a16="http://schemas.microsoft.com/office/drawing/2014/main" xmlns="" id="{D3E8F5A1-1523-49EF-A6A2-C067F9DDA4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3885178">
                    <a:off x="8705280" y="1658789"/>
                    <a:ext cx="565452" cy="1103609"/>
                  </a:xfrm>
                  <a:custGeom>
                    <a:avLst/>
                    <a:gdLst>
                      <a:gd name="T0" fmla="*/ 413 w 430"/>
                      <a:gd name="T1" fmla="*/ 461 h 461"/>
                      <a:gd name="T2" fmla="*/ 0 w 430"/>
                      <a:gd name="T3" fmla="*/ 0 h 461"/>
                      <a:gd name="T4" fmla="*/ 430 w 430"/>
                      <a:gd name="T5" fmla="*/ 401 h 461"/>
                      <a:gd name="T6" fmla="*/ 413 w 430"/>
                      <a:gd name="T7" fmla="*/ 461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0" h="461">
                        <a:moveTo>
                          <a:pt x="413" y="461"/>
                        </a:moveTo>
                        <a:lnTo>
                          <a:pt x="0" y="0"/>
                        </a:lnTo>
                        <a:lnTo>
                          <a:pt x="430" y="401"/>
                        </a:lnTo>
                        <a:lnTo>
                          <a:pt x="413" y="461"/>
                        </a:lnTo>
                        <a:close/>
                      </a:path>
                    </a:pathLst>
                  </a:custGeom>
                  <a:solidFill>
                    <a:srgbClr val="8F19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35" name="Freeform 404">
                    <a:extLst>
                      <a:ext uri="{FF2B5EF4-FFF2-40B4-BE49-F238E27FC236}">
                        <a16:creationId xmlns:a16="http://schemas.microsoft.com/office/drawing/2014/main" xmlns="" id="{D3E8F5A1-1523-49EF-A6A2-C067F9DDA4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593138">
                    <a:off x="8703128" y="1987840"/>
                    <a:ext cx="565452" cy="1103609"/>
                  </a:xfrm>
                  <a:custGeom>
                    <a:avLst/>
                    <a:gdLst>
                      <a:gd name="T0" fmla="*/ 413 w 430"/>
                      <a:gd name="T1" fmla="*/ 461 h 461"/>
                      <a:gd name="T2" fmla="*/ 0 w 430"/>
                      <a:gd name="T3" fmla="*/ 0 h 461"/>
                      <a:gd name="T4" fmla="*/ 430 w 430"/>
                      <a:gd name="T5" fmla="*/ 401 h 461"/>
                      <a:gd name="T6" fmla="*/ 413 w 430"/>
                      <a:gd name="T7" fmla="*/ 461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0" h="461">
                        <a:moveTo>
                          <a:pt x="413" y="461"/>
                        </a:moveTo>
                        <a:lnTo>
                          <a:pt x="0" y="0"/>
                        </a:lnTo>
                        <a:lnTo>
                          <a:pt x="430" y="401"/>
                        </a:lnTo>
                        <a:lnTo>
                          <a:pt x="413" y="461"/>
                        </a:lnTo>
                        <a:close/>
                      </a:path>
                    </a:pathLst>
                  </a:custGeom>
                  <a:solidFill>
                    <a:srgbClr val="8F19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grpSp>
                <p:nvGrpSpPr>
                  <p:cNvPr id="75" name="Gruppieren 74"/>
                  <p:cNvGrpSpPr/>
                  <p:nvPr/>
                </p:nvGrpSpPr>
                <p:grpSpPr>
                  <a:xfrm>
                    <a:off x="9398910" y="2627502"/>
                    <a:ext cx="1180972" cy="481600"/>
                    <a:chOff x="3262269" y="2492488"/>
                    <a:chExt cx="1180972" cy="481600"/>
                  </a:xfrm>
                </p:grpSpPr>
                <p:grpSp>
                  <p:nvGrpSpPr>
                    <p:cNvPr id="123" name="Gruppieren 122">
                      <a:extLst>
                        <a:ext uri="{FF2B5EF4-FFF2-40B4-BE49-F238E27FC236}">
                          <a16:creationId xmlns:a16="http://schemas.microsoft.com/office/drawing/2014/main" xmlns="" id="{2F9DC48C-F9A9-40EF-BE2F-8B50FAA990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2269" y="2492488"/>
                      <a:ext cx="1180972" cy="481600"/>
                      <a:chOff x="3467687" y="3714268"/>
                      <a:chExt cx="1221411" cy="531196"/>
                    </a:xfrm>
                  </p:grpSpPr>
                  <p:sp>
                    <p:nvSpPr>
                      <p:cNvPr id="132" name="Freeform 451">
                        <a:extLst>
                          <a:ext uri="{FF2B5EF4-FFF2-40B4-BE49-F238E27FC236}">
                            <a16:creationId xmlns:a16="http://schemas.microsoft.com/office/drawing/2014/main" xmlns="" id="{501AD811-06C2-4491-9E8A-BB6A6717E4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67687" y="3829903"/>
                        <a:ext cx="1007780" cy="415561"/>
                      </a:xfrm>
                      <a:custGeom>
                        <a:avLst/>
                        <a:gdLst>
                          <a:gd name="T0" fmla="*/ 615 w 615"/>
                          <a:gd name="T1" fmla="*/ 314 h 327"/>
                          <a:gd name="T2" fmla="*/ 481 w 615"/>
                          <a:gd name="T3" fmla="*/ 133 h 327"/>
                          <a:gd name="T4" fmla="*/ 169 w 615"/>
                          <a:gd name="T5" fmla="*/ 17 h 327"/>
                          <a:gd name="T6" fmla="*/ 28 w 615"/>
                          <a:gd name="T7" fmla="*/ 16 h 327"/>
                          <a:gd name="T8" fmla="*/ 0 w 615"/>
                          <a:gd name="T9" fmla="*/ 119 h 327"/>
                          <a:gd name="T10" fmla="*/ 208 w 615"/>
                          <a:gd name="T11" fmla="*/ 327 h 327"/>
                          <a:gd name="T12" fmla="*/ 540 w 615"/>
                          <a:gd name="T13" fmla="*/ 327 h 327"/>
                          <a:gd name="T14" fmla="*/ 615 w 615"/>
                          <a:gd name="T15" fmla="*/ 314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15" h="327">
                            <a:moveTo>
                              <a:pt x="615" y="314"/>
                            </a:moveTo>
                            <a:cubicBezTo>
                              <a:pt x="611" y="234"/>
                              <a:pt x="559" y="162"/>
                              <a:pt x="481" y="133"/>
                            </a:cubicBezTo>
                            <a:lnTo>
                              <a:pt x="169" y="17"/>
                            </a:lnTo>
                            <a:cubicBezTo>
                              <a:pt x="122" y="0"/>
                              <a:pt x="72" y="0"/>
                              <a:pt x="28" y="16"/>
                            </a:cubicBezTo>
                            <a:cubicBezTo>
                              <a:pt x="10" y="47"/>
                              <a:pt x="0" y="82"/>
                              <a:pt x="0" y="119"/>
                            </a:cubicBezTo>
                            <a:cubicBezTo>
                              <a:pt x="0" y="234"/>
                              <a:pt x="93" y="327"/>
                              <a:pt x="208" y="327"/>
                            </a:cubicBezTo>
                            <a:lnTo>
                              <a:pt x="540" y="327"/>
                            </a:lnTo>
                            <a:cubicBezTo>
                              <a:pt x="566" y="327"/>
                              <a:pt x="592" y="323"/>
                              <a:pt x="615" y="314"/>
                            </a:cubicBezTo>
                            <a:close/>
                          </a:path>
                        </a:pathLst>
                      </a:custGeom>
                      <a:solidFill>
                        <a:srgbClr val="00743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  <p:sp>
                    <p:nvSpPr>
                      <p:cNvPr id="133" name="Freeform 453">
                        <a:extLst>
                          <a:ext uri="{FF2B5EF4-FFF2-40B4-BE49-F238E27FC236}">
                            <a16:creationId xmlns:a16="http://schemas.microsoft.com/office/drawing/2014/main" xmlns="" id="{59DF9996-1B59-4EB4-B79F-8562F064658D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67687" y="3714268"/>
                        <a:ext cx="339024" cy="281858"/>
                      </a:xfrm>
                      <a:custGeom>
                        <a:avLst/>
                        <a:gdLst>
                          <a:gd name="T0" fmla="*/ 0 w 208"/>
                          <a:gd name="T1" fmla="*/ 220 h 220"/>
                          <a:gd name="T2" fmla="*/ 0 w 208"/>
                          <a:gd name="T3" fmla="*/ 217 h 220"/>
                          <a:gd name="T4" fmla="*/ 0 w 208"/>
                          <a:gd name="T5" fmla="*/ 217 h 220"/>
                          <a:gd name="T6" fmla="*/ 0 w 208"/>
                          <a:gd name="T7" fmla="*/ 217 h 220"/>
                          <a:gd name="T8" fmla="*/ 0 w 208"/>
                          <a:gd name="T9" fmla="*/ 217 h 220"/>
                          <a:gd name="T10" fmla="*/ 0 w 208"/>
                          <a:gd name="T11" fmla="*/ 217 h 220"/>
                          <a:gd name="T12" fmla="*/ 0 w 208"/>
                          <a:gd name="T13" fmla="*/ 216 h 220"/>
                          <a:gd name="T14" fmla="*/ 0 w 208"/>
                          <a:gd name="T15" fmla="*/ 216 h 220"/>
                          <a:gd name="T16" fmla="*/ 0 w 208"/>
                          <a:gd name="T17" fmla="*/ 216 h 220"/>
                          <a:gd name="T18" fmla="*/ 0 w 208"/>
                          <a:gd name="T19" fmla="*/ 214 h 220"/>
                          <a:gd name="T20" fmla="*/ 0 w 208"/>
                          <a:gd name="T21" fmla="*/ 214 h 220"/>
                          <a:gd name="T22" fmla="*/ 0 w 208"/>
                          <a:gd name="T23" fmla="*/ 214 h 220"/>
                          <a:gd name="T24" fmla="*/ 0 w 208"/>
                          <a:gd name="T25" fmla="*/ 214 h 220"/>
                          <a:gd name="T26" fmla="*/ 0 w 208"/>
                          <a:gd name="T27" fmla="*/ 213 h 220"/>
                          <a:gd name="T28" fmla="*/ 0 w 208"/>
                          <a:gd name="T29" fmla="*/ 213 h 220"/>
                          <a:gd name="T30" fmla="*/ 0 w 208"/>
                          <a:gd name="T31" fmla="*/ 213 h 220"/>
                          <a:gd name="T32" fmla="*/ 0 w 208"/>
                          <a:gd name="T33" fmla="*/ 213 h 220"/>
                          <a:gd name="T34" fmla="*/ 0 w 208"/>
                          <a:gd name="T35" fmla="*/ 213 h 220"/>
                          <a:gd name="T36" fmla="*/ 0 w 208"/>
                          <a:gd name="T37" fmla="*/ 213 h 220"/>
                          <a:gd name="T38" fmla="*/ 0 w 208"/>
                          <a:gd name="T39" fmla="*/ 211 h 220"/>
                          <a:gd name="T40" fmla="*/ 0 w 208"/>
                          <a:gd name="T41" fmla="*/ 211 h 220"/>
                          <a:gd name="T42" fmla="*/ 0 w 208"/>
                          <a:gd name="T43" fmla="*/ 211 h 220"/>
                          <a:gd name="T44" fmla="*/ 0 w 208"/>
                          <a:gd name="T45" fmla="*/ 210 h 220"/>
                          <a:gd name="T46" fmla="*/ 0 w 208"/>
                          <a:gd name="T47" fmla="*/ 210 h 220"/>
                          <a:gd name="T48" fmla="*/ 0 w 208"/>
                          <a:gd name="T49" fmla="*/ 210 h 220"/>
                          <a:gd name="T50" fmla="*/ 0 w 208"/>
                          <a:gd name="T51" fmla="*/ 210 h 220"/>
                          <a:gd name="T52" fmla="*/ 0 w 208"/>
                          <a:gd name="T53" fmla="*/ 210 h 220"/>
                          <a:gd name="T54" fmla="*/ 0 w 208"/>
                          <a:gd name="T55" fmla="*/ 208 h 220"/>
                          <a:gd name="T56" fmla="*/ 0 w 208"/>
                          <a:gd name="T57" fmla="*/ 208 h 220"/>
                          <a:gd name="T58" fmla="*/ 203 w 208"/>
                          <a:gd name="T59" fmla="*/ 0 h 220"/>
                          <a:gd name="T60" fmla="*/ 205 w 208"/>
                          <a:gd name="T61" fmla="*/ 0 h 220"/>
                          <a:gd name="T62" fmla="*/ 205 w 208"/>
                          <a:gd name="T63" fmla="*/ 0 h 220"/>
                          <a:gd name="T64" fmla="*/ 206 w 208"/>
                          <a:gd name="T65" fmla="*/ 0 h 220"/>
                          <a:gd name="T66" fmla="*/ 206 w 208"/>
                          <a:gd name="T67" fmla="*/ 0 h 220"/>
                          <a:gd name="T68" fmla="*/ 206 w 208"/>
                          <a:gd name="T69" fmla="*/ 0 h 220"/>
                          <a:gd name="T70" fmla="*/ 206 w 208"/>
                          <a:gd name="T71" fmla="*/ 0 h 220"/>
                          <a:gd name="T72" fmla="*/ 208 w 208"/>
                          <a:gd name="T73" fmla="*/ 0 h 220"/>
                          <a:gd name="T74" fmla="*/ 208 w 208"/>
                          <a:gd name="T75" fmla="*/ 0 h 2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8" h="220">
                            <a:moveTo>
                              <a:pt x="0" y="220"/>
                            </a:moveTo>
                            <a:lnTo>
                              <a:pt x="0" y="220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4"/>
                            </a:lnTo>
                            <a:lnTo>
                              <a:pt x="0" y="216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1"/>
                            </a:lnTo>
                            <a:lnTo>
                              <a:pt x="0" y="213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0"/>
                            </a:lnTo>
                            <a:lnTo>
                              <a:pt x="0" y="211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08"/>
                            </a:moveTo>
                            <a:lnTo>
                              <a:pt x="0" y="208"/>
                            </a:lnTo>
                            <a:lnTo>
                              <a:pt x="0" y="208"/>
                            </a:lnTo>
                            <a:close/>
                            <a:moveTo>
                              <a:pt x="202" y="0"/>
                            </a:moveTo>
                            <a:close/>
                            <a:moveTo>
                              <a:pt x="203" y="0"/>
                            </a:moveTo>
                            <a:lnTo>
                              <a:pt x="203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</a:path>
                        </a:pathLst>
                      </a:custGeom>
                      <a:solidFill>
                        <a:srgbClr val="E0E5C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  <p:grpSp>
                    <p:nvGrpSpPr>
                      <p:cNvPr id="134" name="Gruppieren 133">
                        <a:extLst>
                          <a:ext uri="{FF2B5EF4-FFF2-40B4-BE49-F238E27FC236}">
                            <a16:creationId xmlns:a16="http://schemas.microsoft.com/office/drawing/2014/main" xmlns="" id="{103D2F7D-1D5A-4820-A6EF-AE8FC3187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67687" y="3714268"/>
                        <a:ext cx="1221411" cy="531196"/>
                        <a:chOff x="3467687" y="3714268"/>
                        <a:chExt cx="1221411" cy="531196"/>
                      </a:xfrm>
                    </p:grpSpPr>
                    <p:sp>
                      <p:nvSpPr>
                        <p:cNvPr id="136" name="Freeform 450">
                          <a:extLst>
                            <a:ext uri="{FF2B5EF4-FFF2-40B4-BE49-F238E27FC236}">
                              <a16:creationId xmlns:a16="http://schemas.microsoft.com/office/drawing/2014/main" xmlns="" id="{C18D3028-AE29-49D4-A7F5-648AADDC6B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714268"/>
                          <a:ext cx="1221411" cy="531195"/>
                        </a:xfrm>
                        <a:custGeom>
                          <a:avLst/>
                          <a:gdLst>
                            <a:gd name="T0" fmla="*/ 208 w 748"/>
                            <a:gd name="T1" fmla="*/ 416 h 416"/>
                            <a:gd name="T2" fmla="*/ 0 w 748"/>
                            <a:gd name="T3" fmla="*/ 208 h 416"/>
                            <a:gd name="T4" fmla="*/ 208 w 748"/>
                            <a:gd name="T5" fmla="*/ 0 h 416"/>
                            <a:gd name="T6" fmla="*/ 540 w 748"/>
                            <a:gd name="T7" fmla="*/ 0 h 416"/>
                            <a:gd name="T8" fmla="*/ 748 w 748"/>
                            <a:gd name="T9" fmla="*/ 208 h 416"/>
                            <a:gd name="T10" fmla="*/ 540 w 748"/>
                            <a:gd name="T11" fmla="*/ 416 h 416"/>
                            <a:gd name="T12" fmla="*/ 208 w 748"/>
                            <a:gd name="T13" fmla="*/ 416 h 4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48" h="416">
                              <a:moveTo>
                                <a:pt x="208" y="416"/>
                              </a:moveTo>
                              <a:cubicBezTo>
                                <a:pt x="93" y="416"/>
                                <a:pt x="0" y="323"/>
                                <a:pt x="0" y="208"/>
                              </a:cubicBezTo>
                              <a:cubicBezTo>
                                <a:pt x="0" y="93"/>
                                <a:pt x="93" y="0"/>
                                <a:pt x="208" y="0"/>
                              </a:cubicBezTo>
                              <a:lnTo>
                                <a:pt x="540" y="0"/>
                              </a:lnTo>
                              <a:cubicBezTo>
                                <a:pt x="655" y="0"/>
                                <a:pt x="748" y="93"/>
                                <a:pt x="748" y="208"/>
                              </a:cubicBezTo>
                              <a:cubicBezTo>
                                <a:pt x="748" y="323"/>
                                <a:pt x="655" y="416"/>
                                <a:pt x="540" y="416"/>
                              </a:cubicBezTo>
                              <a:lnTo>
                                <a:pt x="208" y="4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A954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37" name="Freeform 452">
                          <a:extLst>
                            <a:ext uri="{FF2B5EF4-FFF2-40B4-BE49-F238E27FC236}">
                              <a16:creationId xmlns:a16="http://schemas.microsoft.com/office/drawing/2014/main" xmlns="" id="{5F45AFEB-C3E2-4463-8B86-258FAD6751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3116" y="3913016"/>
                          <a:ext cx="965982" cy="332448"/>
                        </a:xfrm>
                        <a:custGeom>
                          <a:avLst/>
                          <a:gdLst>
                            <a:gd name="T0" fmla="*/ 590 w 593"/>
                            <a:gd name="T1" fmla="*/ 19 h 262"/>
                            <a:gd name="T2" fmla="*/ 454 w 593"/>
                            <a:gd name="T3" fmla="*/ 14 h 262"/>
                            <a:gd name="T4" fmla="*/ 138 w 593"/>
                            <a:gd name="T5" fmla="*/ 113 h 262"/>
                            <a:gd name="T6" fmla="*/ 0 w 593"/>
                            <a:gd name="T7" fmla="*/ 257 h 262"/>
                            <a:gd name="T8" fmla="*/ 53 w 593"/>
                            <a:gd name="T9" fmla="*/ 262 h 262"/>
                            <a:gd name="T10" fmla="*/ 385 w 593"/>
                            <a:gd name="T11" fmla="*/ 262 h 262"/>
                            <a:gd name="T12" fmla="*/ 593 w 593"/>
                            <a:gd name="T13" fmla="*/ 54 h 262"/>
                            <a:gd name="T14" fmla="*/ 590 w 593"/>
                            <a:gd name="T15" fmla="*/ 19 h 2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593" h="262">
                              <a:moveTo>
                                <a:pt x="590" y="19"/>
                              </a:moveTo>
                              <a:cubicBezTo>
                                <a:pt x="547" y="3"/>
                                <a:pt x="500" y="0"/>
                                <a:pt x="454" y="14"/>
                              </a:cubicBezTo>
                              <a:lnTo>
                                <a:pt x="138" y="113"/>
                              </a:lnTo>
                              <a:cubicBezTo>
                                <a:pt x="69" y="135"/>
                                <a:pt x="19" y="190"/>
                                <a:pt x="0" y="257"/>
                              </a:cubicBezTo>
                              <a:cubicBezTo>
                                <a:pt x="17" y="261"/>
                                <a:pt x="35" y="262"/>
                                <a:pt x="53" y="262"/>
                              </a:cubicBezTo>
                              <a:lnTo>
                                <a:pt x="385" y="262"/>
                              </a:lnTo>
                              <a:cubicBezTo>
                                <a:pt x="500" y="262"/>
                                <a:pt x="593" y="169"/>
                                <a:pt x="593" y="54"/>
                              </a:cubicBezTo>
                              <a:cubicBezTo>
                                <a:pt x="593" y="42"/>
                                <a:pt x="592" y="31"/>
                                <a:pt x="590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603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38" name="Freeform 454">
                          <a:extLst>
                            <a:ext uri="{FF2B5EF4-FFF2-40B4-BE49-F238E27FC236}">
                              <a16:creationId xmlns:a16="http://schemas.microsoft.com/office/drawing/2014/main" xmlns="" id="{E100F1A5-5A03-42F0-8E2F-C55A9CA6E187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76975" y="3714268"/>
                          <a:ext cx="589808" cy="227656"/>
                        </a:xfrm>
                        <a:custGeom>
                          <a:avLst/>
                          <a:gdLst>
                            <a:gd name="T0" fmla="*/ 363 w 363"/>
                            <a:gd name="T1" fmla="*/ 179 h 179"/>
                            <a:gd name="T2" fmla="*/ 165 w 363"/>
                            <a:gd name="T3" fmla="*/ 106 h 179"/>
                            <a:gd name="T4" fmla="*/ 93 w 363"/>
                            <a:gd name="T5" fmla="*/ 93 h 179"/>
                            <a:gd name="T6" fmla="*/ 24 w 363"/>
                            <a:gd name="T7" fmla="*/ 105 h 179"/>
                            <a:gd name="T8" fmla="*/ 198 w 363"/>
                            <a:gd name="T9" fmla="*/ 0 h 179"/>
                            <a:gd name="T10" fmla="*/ 198 w 363"/>
                            <a:gd name="T11" fmla="*/ 0 h 179"/>
                            <a:gd name="T12" fmla="*/ 199 w 363"/>
                            <a:gd name="T13" fmla="*/ 0 h 179"/>
                            <a:gd name="T14" fmla="*/ 199 w 363"/>
                            <a:gd name="T15" fmla="*/ 0 h 179"/>
                            <a:gd name="T16" fmla="*/ 201 w 363"/>
                            <a:gd name="T17" fmla="*/ 0 h 179"/>
                            <a:gd name="T18" fmla="*/ 201 w 363"/>
                            <a:gd name="T19" fmla="*/ 0 h 179"/>
                            <a:gd name="T20" fmla="*/ 201 w 363"/>
                            <a:gd name="T21" fmla="*/ 0 h 179"/>
                            <a:gd name="T22" fmla="*/ 201 w 363"/>
                            <a:gd name="T23" fmla="*/ 0 h 179"/>
                            <a:gd name="T24" fmla="*/ 202 w 363"/>
                            <a:gd name="T25" fmla="*/ 0 h 179"/>
                            <a:gd name="T26" fmla="*/ 202 w 363"/>
                            <a:gd name="T27" fmla="*/ 0 h 179"/>
                            <a:gd name="T28" fmla="*/ 202 w 363"/>
                            <a:gd name="T29" fmla="*/ 0 h 179"/>
                            <a:gd name="T30" fmla="*/ 202 w 363"/>
                            <a:gd name="T31" fmla="*/ 0 h 179"/>
                            <a:gd name="T32" fmla="*/ 202 w 363"/>
                            <a:gd name="T33" fmla="*/ 0 h 179"/>
                            <a:gd name="T34" fmla="*/ 202 w 363"/>
                            <a:gd name="T35" fmla="*/ 0 h 179"/>
                            <a:gd name="T36" fmla="*/ 202 w 363"/>
                            <a:gd name="T37" fmla="*/ 0 h 179"/>
                            <a:gd name="T38" fmla="*/ 202 w 363"/>
                            <a:gd name="T39" fmla="*/ 0 h 179"/>
                            <a:gd name="T40" fmla="*/ 204 w 363"/>
                            <a:gd name="T41" fmla="*/ 0 h 179"/>
                            <a:gd name="T42" fmla="*/ 204 w 363"/>
                            <a:gd name="T43" fmla="*/ 0 h 179"/>
                            <a:gd name="T44" fmla="*/ 204 w 363"/>
                            <a:gd name="T45" fmla="*/ 0 h 179"/>
                            <a:gd name="T46" fmla="*/ 204 w 363"/>
                            <a:gd name="T47" fmla="*/ 0 h 179"/>
                            <a:gd name="T48" fmla="*/ 204 w 363"/>
                            <a:gd name="T49" fmla="*/ 0 h 179"/>
                            <a:gd name="T50" fmla="*/ 332 w 363"/>
                            <a:gd name="T51" fmla="*/ 0 h 179"/>
                            <a:gd name="T52" fmla="*/ 363 w 363"/>
                            <a:gd name="T53" fmla="*/ 0 h 179"/>
                            <a:gd name="T54" fmla="*/ 363 w 363"/>
                            <a:gd name="T55" fmla="*/ 179 h 179"/>
                            <a:gd name="T56" fmla="*/ 0 w 363"/>
                            <a:gd name="T57" fmla="*/ 167 h 179"/>
                            <a:gd name="T58" fmla="*/ 0 w 363"/>
                            <a:gd name="T59" fmla="*/ 167 h 179"/>
                            <a:gd name="T60" fmla="*/ 0 w 363"/>
                            <a:gd name="T61" fmla="*/ 164 h 179"/>
                            <a:gd name="T62" fmla="*/ 0 w 363"/>
                            <a:gd name="T63" fmla="*/ 167 h 1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363" h="179">
                              <a:moveTo>
                                <a:pt x="363" y="179"/>
                              </a:moveTo>
                              <a:lnTo>
                                <a:pt x="165" y="106"/>
                              </a:lnTo>
                              <a:cubicBezTo>
                                <a:pt x="142" y="98"/>
                                <a:pt x="118" y="93"/>
                                <a:pt x="93" y="93"/>
                              </a:cubicBezTo>
                              <a:cubicBezTo>
                                <a:pt x="69" y="93"/>
                                <a:pt x="46" y="98"/>
                                <a:pt x="24" y="105"/>
                              </a:cubicBezTo>
                              <a:cubicBezTo>
                                <a:pt x="59" y="44"/>
                                <a:pt x="124" y="3"/>
                                <a:pt x="198" y="0"/>
                              </a:cubicBezTo>
                              <a:lnTo>
                                <a:pt x="198" y="0"/>
                              </a:lnTo>
                              <a:lnTo>
                                <a:pt x="199" y="0"/>
                              </a:lnTo>
                              <a:lnTo>
                                <a:pt x="199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332" y="0"/>
                              </a:lnTo>
                              <a:lnTo>
                                <a:pt x="363" y="0"/>
                              </a:lnTo>
                              <a:lnTo>
                                <a:pt x="363" y="179"/>
                              </a:lnTo>
                              <a:close/>
                              <a:moveTo>
                                <a:pt x="0" y="167"/>
                              </a:moveTo>
                              <a:lnTo>
                                <a:pt x="0" y="167"/>
                              </a:lnTo>
                              <a:lnTo>
                                <a:pt x="0" y="164"/>
                              </a:lnTo>
                              <a:lnTo>
                                <a:pt x="0" y="1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77E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39" name="Freeform 455">
                          <a:extLst>
                            <a:ext uri="{FF2B5EF4-FFF2-40B4-BE49-F238E27FC236}">
                              <a16:creationId xmlns:a16="http://schemas.microsoft.com/office/drawing/2014/main" xmlns="" id="{32FC6A95-64FA-4847-AEEE-97BE274B8BD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833517"/>
                          <a:ext cx="599096" cy="408334"/>
                        </a:xfrm>
                        <a:custGeom>
                          <a:avLst/>
                          <a:gdLst>
                            <a:gd name="T0" fmla="*/ 168 w 367"/>
                            <a:gd name="T1" fmla="*/ 320 h 320"/>
                            <a:gd name="T2" fmla="*/ 0 w 367"/>
                            <a:gd name="T3" fmla="*/ 127 h 320"/>
                            <a:gd name="T4" fmla="*/ 0 w 367"/>
                            <a:gd name="T5" fmla="*/ 124 h 320"/>
                            <a:gd name="T6" fmla="*/ 0 w 367"/>
                            <a:gd name="T7" fmla="*/ 124 h 320"/>
                            <a:gd name="T8" fmla="*/ 0 w 367"/>
                            <a:gd name="T9" fmla="*/ 124 h 320"/>
                            <a:gd name="T10" fmla="*/ 0 w 367"/>
                            <a:gd name="T11" fmla="*/ 124 h 320"/>
                            <a:gd name="T12" fmla="*/ 0 w 367"/>
                            <a:gd name="T13" fmla="*/ 124 h 320"/>
                            <a:gd name="T14" fmla="*/ 0 w 367"/>
                            <a:gd name="T15" fmla="*/ 123 h 320"/>
                            <a:gd name="T16" fmla="*/ 0 w 367"/>
                            <a:gd name="T17" fmla="*/ 123 h 320"/>
                            <a:gd name="T18" fmla="*/ 0 w 367"/>
                            <a:gd name="T19" fmla="*/ 123 h 320"/>
                            <a:gd name="T20" fmla="*/ 0 w 367"/>
                            <a:gd name="T21" fmla="*/ 121 h 320"/>
                            <a:gd name="T22" fmla="*/ 0 w 367"/>
                            <a:gd name="T23" fmla="*/ 121 h 320"/>
                            <a:gd name="T24" fmla="*/ 0 w 367"/>
                            <a:gd name="T25" fmla="*/ 121 h 320"/>
                            <a:gd name="T26" fmla="*/ 0 w 367"/>
                            <a:gd name="T27" fmla="*/ 121 h 320"/>
                            <a:gd name="T28" fmla="*/ 0 w 367"/>
                            <a:gd name="T29" fmla="*/ 120 h 320"/>
                            <a:gd name="T30" fmla="*/ 0 w 367"/>
                            <a:gd name="T31" fmla="*/ 120 h 320"/>
                            <a:gd name="T32" fmla="*/ 0 w 367"/>
                            <a:gd name="T33" fmla="*/ 120 h 320"/>
                            <a:gd name="T34" fmla="*/ 0 w 367"/>
                            <a:gd name="T35" fmla="*/ 120 h 320"/>
                            <a:gd name="T36" fmla="*/ 0 w 367"/>
                            <a:gd name="T37" fmla="*/ 118 h 320"/>
                            <a:gd name="T38" fmla="*/ 0 w 367"/>
                            <a:gd name="T39" fmla="*/ 118 h 320"/>
                            <a:gd name="T40" fmla="*/ 0 w 367"/>
                            <a:gd name="T41" fmla="*/ 118 h 320"/>
                            <a:gd name="T42" fmla="*/ 0 w 367"/>
                            <a:gd name="T43" fmla="*/ 118 h 320"/>
                            <a:gd name="T44" fmla="*/ 0 w 367"/>
                            <a:gd name="T45" fmla="*/ 117 h 320"/>
                            <a:gd name="T46" fmla="*/ 0 w 367"/>
                            <a:gd name="T47" fmla="*/ 117 h 320"/>
                            <a:gd name="T48" fmla="*/ 0 w 367"/>
                            <a:gd name="T49" fmla="*/ 117 h 320"/>
                            <a:gd name="T50" fmla="*/ 0 w 367"/>
                            <a:gd name="T51" fmla="*/ 117 h 320"/>
                            <a:gd name="T52" fmla="*/ 0 w 367"/>
                            <a:gd name="T53" fmla="*/ 117 h 320"/>
                            <a:gd name="T54" fmla="*/ 0 w 367"/>
                            <a:gd name="T55" fmla="*/ 115 h 320"/>
                            <a:gd name="T56" fmla="*/ 1 w 367"/>
                            <a:gd name="T57" fmla="*/ 99 h 320"/>
                            <a:gd name="T58" fmla="*/ 3 w 367"/>
                            <a:gd name="T59" fmla="*/ 87 h 320"/>
                            <a:gd name="T60" fmla="*/ 4 w 367"/>
                            <a:gd name="T61" fmla="*/ 74 h 320"/>
                            <a:gd name="T62" fmla="*/ 7 w 367"/>
                            <a:gd name="T63" fmla="*/ 62 h 320"/>
                            <a:gd name="T64" fmla="*/ 11 w 367"/>
                            <a:gd name="T65" fmla="*/ 49 h 320"/>
                            <a:gd name="T66" fmla="*/ 28 w 367"/>
                            <a:gd name="T67" fmla="*/ 12 h 320"/>
                            <a:gd name="T68" fmla="*/ 97 w 367"/>
                            <a:gd name="T69" fmla="*/ 0 h 320"/>
                            <a:gd name="T70" fmla="*/ 367 w 367"/>
                            <a:gd name="T71" fmla="*/ 86 h 320"/>
                            <a:gd name="T72" fmla="*/ 293 w 367"/>
                            <a:gd name="T73" fmla="*/ 174 h 320"/>
                            <a:gd name="T74" fmla="*/ 168 w 367"/>
                            <a:gd name="T75" fmla="*/ 320 h 3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367" h="320">
                              <a:moveTo>
                                <a:pt x="168" y="320"/>
                              </a:moveTo>
                              <a:lnTo>
                                <a:pt x="168" y="320"/>
                              </a:lnTo>
                              <a:cubicBezTo>
                                <a:pt x="75" y="301"/>
                                <a:pt x="5" y="223"/>
                                <a:pt x="0" y="127"/>
                              </a:cubicBezTo>
                              <a:lnTo>
                                <a:pt x="0" y="127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5"/>
                              </a:lnTo>
                              <a:lnTo>
                                <a:pt x="0" y="115"/>
                              </a:lnTo>
                              <a:cubicBezTo>
                                <a:pt x="0" y="111"/>
                                <a:pt x="0" y="108"/>
                                <a:pt x="1" y="103"/>
                              </a:cubicBezTo>
                              <a:lnTo>
                                <a:pt x="1" y="99"/>
                              </a:lnTo>
                              <a:lnTo>
                                <a:pt x="1" y="90"/>
                              </a:lnTo>
                              <a:cubicBezTo>
                                <a:pt x="1" y="89"/>
                                <a:pt x="3" y="87"/>
                                <a:pt x="3" y="87"/>
                              </a:cubicBezTo>
                              <a:cubicBezTo>
                                <a:pt x="3" y="83"/>
                                <a:pt x="3" y="78"/>
                                <a:pt x="4" y="74"/>
                              </a:cubicBezTo>
                              <a:lnTo>
                                <a:pt x="4" y="74"/>
                              </a:lnTo>
                              <a:lnTo>
                                <a:pt x="4" y="71"/>
                              </a:lnTo>
                              <a:cubicBezTo>
                                <a:pt x="5" y="68"/>
                                <a:pt x="5" y="65"/>
                                <a:pt x="7" y="62"/>
                              </a:cubicBezTo>
                              <a:lnTo>
                                <a:pt x="7" y="61"/>
                              </a:lnTo>
                              <a:cubicBezTo>
                                <a:pt x="8" y="56"/>
                                <a:pt x="10" y="53"/>
                                <a:pt x="11" y="49"/>
                              </a:cubicBezTo>
                              <a:lnTo>
                                <a:pt x="11" y="47"/>
                              </a:lnTo>
                              <a:cubicBezTo>
                                <a:pt x="16" y="36"/>
                                <a:pt x="22" y="24"/>
                                <a:pt x="28" y="12"/>
                              </a:cubicBezTo>
                              <a:lnTo>
                                <a:pt x="28" y="12"/>
                              </a:lnTo>
                              <a:cubicBezTo>
                                <a:pt x="50" y="5"/>
                                <a:pt x="73" y="0"/>
                                <a:pt x="97" y="0"/>
                              </a:cubicBezTo>
                              <a:cubicBezTo>
                                <a:pt x="122" y="0"/>
                                <a:pt x="146" y="5"/>
                                <a:pt x="169" y="13"/>
                              </a:cubicBezTo>
                              <a:lnTo>
                                <a:pt x="367" y="86"/>
                              </a:lnTo>
                              <a:lnTo>
                                <a:pt x="367" y="152"/>
                              </a:lnTo>
                              <a:lnTo>
                                <a:pt x="293" y="174"/>
                              </a:lnTo>
                              <a:cubicBezTo>
                                <a:pt x="224" y="196"/>
                                <a:pt x="174" y="251"/>
                                <a:pt x="155" y="318"/>
                              </a:cubicBezTo>
                              <a:cubicBezTo>
                                <a:pt x="159" y="318"/>
                                <a:pt x="163" y="319"/>
                                <a:pt x="168" y="3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43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 dirty="0"/>
                        </a:p>
                      </p:txBody>
                    </p:sp>
                  </p:grpSp>
                  <p:sp>
                    <p:nvSpPr>
                      <p:cNvPr id="135" name="Freeform 456">
                        <a:extLst>
                          <a:ext uri="{FF2B5EF4-FFF2-40B4-BE49-F238E27FC236}">
                            <a16:creationId xmlns:a16="http://schemas.microsoft.com/office/drawing/2014/main" xmlns="" id="{D513FF50-B456-4232-9B7A-09F0BADC86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3116" y="4028650"/>
                        <a:ext cx="343667" cy="216814"/>
                      </a:xfrm>
                      <a:custGeom>
                        <a:avLst/>
                        <a:gdLst>
                          <a:gd name="T0" fmla="*/ 212 w 212"/>
                          <a:gd name="T1" fmla="*/ 171 h 171"/>
                          <a:gd name="T2" fmla="*/ 181 w 212"/>
                          <a:gd name="T3" fmla="*/ 171 h 171"/>
                          <a:gd name="T4" fmla="*/ 53 w 212"/>
                          <a:gd name="T5" fmla="*/ 171 h 171"/>
                          <a:gd name="T6" fmla="*/ 41 w 212"/>
                          <a:gd name="T7" fmla="*/ 171 h 171"/>
                          <a:gd name="T8" fmla="*/ 38 w 212"/>
                          <a:gd name="T9" fmla="*/ 171 h 171"/>
                          <a:gd name="T10" fmla="*/ 28 w 212"/>
                          <a:gd name="T11" fmla="*/ 170 h 171"/>
                          <a:gd name="T12" fmla="*/ 25 w 212"/>
                          <a:gd name="T13" fmla="*/ 170 h 171"/>
                          <a:gd name="T14" fmla="*/ 14 w 212"/>
                          <a:gd name="T15" fmla="*/ 168 h 171"/>
                          <a:gd name="T16" fmla="*/ 13 w 212"/>
                          <a:gd name="T17" fmla="*/ 168 h 171"/>
                          <a:gd name="T18" fmla="*/ 0 w 212"/>
                          <a:gd name="T19" fmla="*/ 166 h 171"/>
                          <a:gd name="T20" fmla="*/ 138 w 212"/>
                          <a:gd name="T21" fmla="*/ 22 h 171"/>
                          <a:gd name="T22" fmla="*/ 212 w 212"/>
                          <a:gd name="T23" fmla="*/ 0 h 171"/>
                          <a:gd name="T24" fmla="*/ 212 w 212"/>
                          <a:gd name="T25" fmla="*/ 17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2" h="171">
                            <a:moveTo>
                              <a:pt x="212" y="171"/>
                            </a:moveTo>
                            <a:lnTo>
                              <a:pt x="181" y="171"/>
                            </a:lnTo>
                            <a:lnTo>
                              <a:pt x="53" y="171"/>
                            </a:lnTo>
                            <a:lnTo>
                              <a:pt x="41" y="171"/>
                            </a:lnTo>
                            <a:lnTo>
                              <a:pt x="38" y="171"/>
                            </a:lnTo>
                            <a:cubicBezTo>
                              <a:pt x="34" y="171"/>
                              <a:pt x="31" y="171"/>
                              <a:pt x="28" y="170"/>
                            </a:cubicBezTo>
                            <a:lnTo>
                              <a:pt x="25" y="170"/>
                            </a:lnTo>
                            <a:cubicBezTo>
                              <a:pt x="20" y="170"/>
                              <a:pt x="17" y="168"/>
                              <a:pt x="14" y="168"/>
                            </a:cubicBezTo>
                            <a:lnTo>
                              <a:pt x="13" y="168"/>
                            </a:lnTo>
                            <a:cubicBezTo>
                              <a:pt x="8" y="167"/>
                              <a:pt x="4" y="166"/>
                              <a:pt x="0" y="166"/>
                            </a:cubicBezTo>
                            <a:cubicBezTo>
                              <a:pt x="19" y="99"/>
                              <a:pt x="69" y="44"/>
                              <a:pt x="138" y="22"/>
                            </a:cubicBezTo>
                            <a:lnTo>
                              <a:pt x="212" y="0"/>
                            </a:lnTo>
                            <a:lnTo>
                              <a:pt x="212" y="171"/>
                            </a:lnTo>
                            <a:close/>
                          </a:path>
                        </a:pathLst>
                      </a:custGeom>
                      <a:solidFill>
                        <a:srgbClr val="0660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</p:grpSp>
                <p:sp>
                  <p:nvSpPr>
                    <p:cNvPr id="141" name="Textfeld 140">
                      <a:extLst>
                        <a:ext uri="{FF2B5EF4-FFF2-40B4-BE49-F238E27FC236}">
                          <a16:creationId xmlns:a16="http://schemas.microsoft.com/office/drawing/2014/main" xmlns="" id="{C4886479-D543-4457-950D-5A55F16F28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86757" y="2583449"/>
                      <a:ext cx="75841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Industrie</a:t>
                      </a:r>
                    </a:p>
                  </p:txBody>
                </p:sp>
              </p:grpSp>
              <p:grpSp>
                <p:nvGrpSpPr>
                  <p:cNvPr id="169" name="Gruppieren 168"/>
                  <p:cNvGrpSpPr/>
                  <p:nvPr/>
                </p:nvGrpSpPr>
                <p:grpSpPr>
                  <a:xfrm>
                    <a:off x="9268762" y="2000321"/>
                    <a:ext cx="1180972" cy="481600"/>
                    <a:chOff x="3262269" y="2492488"/>
                    <a:chExt cx="1180972" cy="481600"/>
                  </a:xfrm>
                </p:grpSpPr>
                <p:grpSp>
                  <p:nvGrpSpPr>
                    <p:cNvPr id="170" name="Gruppieren 169">
                      <a:extLst>
                        <a:ext uri="{FF2B5EF4-FFF2-40B4-BE49-F238E27FC236}">
                          <a16:creationId xmlns:a16="http://schemas.microsoft.com/office/drawing/2014/main" xmlns="" id="{2F9DC48C-F9A9-40EF-BE2F-8B50FAA990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2269" y="2492488"/>
                      <a:ext cx="1180972" cy="481600"/>
                      <a:chOff x="3467687" y="3714268"/>
                      <a:chExt cx="1221411" cy="531196"/>
                    </a:xfrm>
                  </p:grpSpPr>
                  <p:sp>
                    <p:nvSpPr>
                      <p:cNvPr id="172" name="Freeform 451">
                        <a:extLst>
                          <a:ext uri="{FF2B5EF4-FFF2-40B4-BE49-F238E27FC236}">
                            <a16:creationId xmlns:a16="http://schemas.microsoft.com/office/drawing/2014/main" xmlns="" id="{501AD811-06C2-4491-9E8A-BB6A6717E4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67687" y="3829903"/>
                        <a:ext cx="1007780" cy="415561"/>
                      </a:xfrm>
                      <a:custGeom>
                        <a:avLst/>
                        <a:gdLst>
                          <a:gd name="T0" fmla="*/ 615 w 615"/>
                          <a:gd name="T1" fmla="*/ 314 h 327"/>
                          <a:gd name="T2" fmla="*/ 481 w 615"/>
                          <a:gd name="T3" fmla="*/ 133 h 327"/>
                          <a:gd name="T4" fmla="*/ 169 w 615"/>
                          <a:gd name="T5" fmla="*/ 17 h 327"/>
                          <a:gd name="T6" fmla="*/ 28 w 615"/>
                          <a:gd name="T7" fmla="*/ 16 h 327"/>
                          <a:gd name="T8" fmla="*/ 0 w 615"/>
                          <a:gd name="T9" fmla="*/ 119 h 327"/>
                          <a:gd name="T10" fmla="*/ 208 w 615"/>
                          <a:gd name="T11" fmla="*/ 327 h 327"/>
                          <a:gd name="T12" fmla="*/ 540 w 615"/>
                          <a:gd name="T13" fmla="*/ 327 h 327"/>
                          <a:gd name="T14" fmla="*/ 615 w 615"/>
                          <a:gd name="T15" fmla="*/ 314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15" h="327">
                            <a:moveTo>
                              <a:pt x="615" y="314"/>
                            </a:moveTo>
                            <a:cubicBezTo>
                              <a:pt x="611" y="234"/>
                              <a:pt x="559" y="162"/>
                              <a:pt x="481" y="133"/>
                            </a:cubicBezTo>
                            <a:lnTo>
                              <a:pt x="169" y="17"/>
                            </a:lnTo>
                            <a:cubicBezTo>
                              <a:pt x="122" y="0"/>
                              <a:pt x="72" y="0"/>
                              <a:pt x="28" y="16"/>
                            </a:cubicBezTo>
                            <a:cubicBezTo>
                              <a:pt x="10" y="47"/>
                              <a:pt x="0" y="82"/>
                              <a:pt x="0" y="119"/>
                            </a:cubicBezTo>
                            <a:cubicBezTo>
                              <a:pt x="0" y="234"/>
                              <a:pt x="93" y="327"/>
                              <a:pt x="208" y="327"/>
                            </a:cubicBezTo>
                            <a:lnTo>
                              <a:pt x="540" y="327"/>
                            </a:lnTo>
                            <a:cubicBezTo>
                              <a:pt x="566" y="327"/>
                              <a:pt x="592" y="323"/>
                              <a:pt x="615" y="314"/>
                            </a:cubicBezTo>
                            <a:close/>
                          </a:path>
                        </a:pathLst>
                      </a:custGeom>
                      <a:solidFill>
                        <a:srgbClr val="00743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  <p:sp>
                    <p:nvSpPr>
                      <p:cNvPr id="173" name="Freeform 453">
                        <a:extLst>
                          <a:ext uri="{FF2B5EF4-FFF2-40B4-BE49-F238E27FC236}">
                            <a16:creationId xmlns:a16="http://schemas.microsoft.com/office/drawing/2014/main" xmlns="" id="{59DF9996-1B59-4EB4-B79F-8562F064658D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67687" y="3714268"/>
                        <a:ext cx="339024" cy="281858"/>
                      </a:xfrm>
                      <a:custGeom>
                        <a:avLst/>
                        <a:gdLst>
                          <a:gd name="T0" fmla="*/ 0 w 208"/>
                          <a:gd name="T1" fmla="*/ 220 h 220"/>
                          <a:gd name="T2" fmla="*/ 0 w 208"/>
                          <a:gd name="T3" fmla="*/ 217 h 220"/>
                          <a:gd name="T4" fmla="*/ 0 w 208"/>
                          <a:gd name="T5" fmla="*/ 217 h 220"/>
                          <a:gd name="T6" fmla="*/ 0 w 208"/>
                          <a:gd name="T7" fmla="*/ 217 h 220"/>
                          <a:gd name="T8" fmla="*/ 0 w 208"/>
                          <a:gd name="T9" fmla="*/ 217 h 220"/>
                          <a:gd name="T10" fmla="*/ 0 w 208"/>
                          <a:gd name="T11" fmla="*/ 217 h 220"/>
                          <a:gd name="T12" fmla="*/ 0 w 208"/>
                          <a:gd name="T13" fmla="*/ 216 h 220"/>
                          <a:gd name="T14" fmla="*/ 0 w 208"/>
                          <a:gd name="T15" fmla="*/ 216 h 220"/>
                          <a:gd name="T16" fmla="*/ 0 w 208"/>
                          <a:gd name="T17" fmla="*/ 216 h 220"/>
                          <a:gd name="T18" fmla="*/ 0 w 208"/>
                          <a:gd name="T19" fmla="*/ 214 h 220"/>
                          <a:gd name="T20" fmla="*/ 0 w 208"/>
                          <a:gd name="T21" fmla="*/ 214 h 220"/>
                          <a:gd name="T22" fmla="*/ 0 w 208"/>
                          <a:gd name="T23" fmla="*/ 214 h 220"/>
                          <a:gd name="T24" fmla="*/ 0 w 208"/>
                          <a:gd name="T25" fmla="*/ 214 h 220"/>
                          <a:gd name="T26" fmla="*/ 0 w 208"/>
                          <a:gd name="T27" fmla="*/ 213 h 220"/>
                          <a:gd name="T28" fmla="*/ 0 w 208"/>
                          <a:gd name="T29" fmla="*/ 213 h 220"/>
                          <a:gd name="T30" fmla="*/ 0 w 208"/>
                          <a:gd name="T31" fmla="*/ 213 h 220"/>
                          <a:gd name="T32" fmla="*/ 0 w 208"/>
                          <a:gd name="T33" fmla="*/ 213 h 220"/>
                          <a:gd name="T34" fmla="*/ 0 w 208"/>
                          <a:gd name="T35" fmla="*/ 213 h 220"/>
                          <a:gd name="T36" fmla="*/ 0 w 208"/>
                          <a:gd name="T37" fmla="*/ 213 h 220"/>
                          <a:gd name="T38" fmla="*/ 0 w 208"/>
                          <a:gd name="T39" fmla="*/ 211 h 220"/>
                          <a:gd name="T40" fmla="*/ 0 w 208"/>
                          <a:gd name="T41" fmla="*/ 211 h 220"/>
                          <a:gd name="T42" fmla="*/ 0 w 208"/>
                          <a:gd name="T43" fmla="*/ 211 h 220"/>
                          <a:gd name="T44" fmla="*/ 0 w 208"/>
                          <a:gd name="T45" fmla="*/ 210 h 220"/>
                          <a:gd name="T46" fmla="*/ 0 w 208"/>
                          <a:gd name="T47" fmla="*/ 210 h 220"/>
                          <a:gd name="T48" fmla="*/ 0 w 208"/>
                          <a:gd name="T49" fmla="*/ 210 h 220"/>
                          <a:gd name="T50" fmla="*/ 0 w 208"/>
                          <a:gd name="T51" fmla="*/ 210 h 220"/>
                          <a:gd name="T52" fmla="*/ 0 w 208"/>
                          <a:gd name="T53" fmla="*/ 210 h 220"/>
                          <a:gd name="T54" fmla="*/ 0 w 208"/>
                          <a:gd name="T55" fmla="*/ 208 h 220"/>
                          <a:gd name="T56" fmla="*/ 0 w 208"/>
                          <a:gd name="T57" fmla="*/ 208 h 220"/>
                          <a:gd name="T58" fmla="*/ 203 w 208"/>
                          <a:gd name="T59" fmla="*/ 0 h 220"/>
                          <a:gd name="T60" fmla="*/ 205 w 208"/>
                          <a:gd name="T61" fmla="*/ 0 h 220"/>
                          <a:gd name="T62" fmla="*/ 205 w 208"/>
                          <a:gd name="T63" fmla="*/ 0 h 220"/>
                          <a:gd name="T64" fmla="*/ 206 w 208"/>
                          <a:gd name="T65" fmla="*/ 0 h 220"/>
                          <a:gd name="T66" fmla="*/ 206 w 208"/>
                          <a:gd name="T67" fmla="*/ 0 h 220"/>
                          <a:gd name="T68" fmla="*/ 206 w 208"/>
                          <a:gd name="T69" fmla="*/ 0 h 220"/>
                          <a:gd name="T70" fmla="*/ 206 w 208"/>
                          <a:gd name="T71" fmla="*/ 0 h 220"/>
                          <a:gd name="T72" fmla="*/ 208 w 208"/>
                          <a:gd name="T73" fmla="*/ 0 h 220"/>
                          <a:gd name="T74" fmla="*/ 208 w 208"/>
                          <a:gd name="T75" fmla="*/ 0 h 2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8" h="220">
                            <a:moveTo>
                              <a:pt x="0" y="220"/>
                            </a:moveTo>
                            <a:lnTo>
                              <a:pt x="0" y="220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4"/>
                            </a:lnTo>
                            <a:lnTo>
                              <a:pt x="0" y="216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1"/>
                            </a:lnTo>
                            <a:lnTo>
                              <a:pt x="0" y="213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0"/>
                            </a:lnTo>
                            <a:lnTo>
                              <a:pt x="0" y="211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08"/>
                            </a:moveTo>
                            <a:lnTo>
                              <a:pt x="0" y="208"/>
                            </a:lnTo>
                            <a:lnTo>
                              <a:pt x="0" y="208"/>
                            </a:lnTo>
                            <a:close/>
                            <a:moveTo>
                              <a:pt x="202" y="0"/>
                            </a:moveTo>
                            <a:close/>
                            <a:moveTo>
                              <a:pt x="203" y="0"/>
                            </a:moveTo>
                            <a:lnTo>
                              <a:pt x="203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</a:path>
                        </a:pathLst>
                      </a:custGeom>
                      <a:solidFill>
                        <a:srgbClr val="E0E5C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  <p:grpSp>
                    <p:nvGrpSpPr>
                      <p:cNvPr id="174" name="Gruppieren 173">
                        <a:extLst>
                          <a:ext uri="{FF2B5EF4-FFF2-40B4-BE49-F238E27FC236}">
                            <a16:creationId xmlns:a16="http://schemas.microsoft.com/office/drawing/2014/main" xmlns="" id="{103D2F7D-1D5A-4820-A6EF-AE8FC3187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67687" y="3714268"/>
                        <a:ext cx="1221411" cy="531196"/>
                        <a:chOff x="3467687" y="3714268"/>
                        <a:chExt cx="1221411" cy="531196"/>
                      </a:xfrm>
                    </p:grpSpPr>
                    <p:sp>
                      <p:nvSpPr>
                        <p:cNvPr id="176" name="Freeform 450">
                          <a:extLst>
                            <a:ext uri="{FF2B5EF4-FFF2-40B4-BE49-F238E27FC236}">
                              <a16:creationId xmlns:a16="http://schemas.microsoft.com/office/drawing/2014/main" xmlns="" id="{C18D3028-AE29-49D4-A7F5-648AADDC6B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714268"/>
                          <a:ext cx="1221411" cy="531195"/>
                        </a:xfrm>
                        <a:custGeom>
                          <a:avLst/>
                          <a:gdLst>
                            <a:gd name="T0" fmla="*/ 208 w 748"/>
                            <a:gd name="T1" fmla="*/ 416 h 416"/>
                            <a:gd name="T2" fmla="*/ 0 w 748"/>
                            <a:gd name="T3" fmla="*/ 208 h 416"/>
                            <a:gd name="T4" fmla="*/ 208 w 748"/>
                            <a:gd name="T5" fmla="*/ 0 h 416"/>
                            <a:gd name="T6" fmla="*/ 540 w 748"/>
                            <a:gd name="T7" fmla="*/ 0 h 416"/>
                            <a:gd name="T8" fmla="*/ 748 w 748"/>
                            <a:gd name="T9" fmla="*/ 208 h 416"/>
                            <a:gd name="T10" fmla="*/ 540 w 748"/>
                            <a:gd name="T11" fmla="*/ 416 h 416"/>
                            <a:gd name="T12" fmla="*/ 208 w 748"/>
                            <a:gd name="T13" fmla="*/ 416 h 4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48" h="416">
                              <a:moveTo>
                                <a:pt x="208" y="416"/>
                              </a:moveTo>
                              <a:cubicBezTo>
                                <a:pt x="93" y="416"/>
                                <a:pt x="0" y="323"/>
                                <a:pt x="0" y="208"/>
                              </a:cubicBezTo>
                              <a:cubicBezTo>
                                <a:pt x="0" y="93"/>
                                <a:pt x="93" y="0"/>
                                <a:pt x="208" y="0"/>
                              </a:cubicBezTo>
                              <a:lnTo>
                                <a:pt x="540" y="0"/>
                              </a:lnTo>
                              <a:cubicBezTo>
                                <a:pt x="655" y="0"/>
                                <a:pt x="748" y="93"/>
                                <a:pt x="748" y="208"/>
                              </a:cubicBezTo>
                              <a:cubicBezTo>
                                <a:pt x="748" y="323"/>
                                <a:pt x="655" y="416"/>
                                <a:pt x="540" y="416"/>
                              </a:cubicBezTo>
                              <a:lnTo>
                                <a:pt x="208" y="4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A954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77" name="Freeform 452">
                          <a:extLst>
                            <a:ext uri="{FF2B5EF4-FFF2-40B4-BE49-F238E27FC236}">
                              <a16:creationId xmlns:a16="http://schemas.microsoft.com/office/drawing/2014/main" xmlns="" id="{5F45AFEB-C3E2-4463-8B86-258FAD6751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3116" y="3913016"/>
                          <a:ext cx="965982" cy="332448"/>
                        </a:xfrm>
                        <a:custGeom>
                          <a:avLst/>
                          <a:gdLst>
                            <a:gd name="T0" fmla="*/ 590 w 593"/>
                            <a:gd name="T1" fmla="*/ 19 h 262"/>
                            <a:gd name="T2" fmla="*/ 454 w 593"/>
                            <a:gd name="T3" fmla="*/ 14 h 262"/>
                            <a:gd name="T4" fmla="*/ 138 w 593"/>
                            <a:gd name="T5" fmla="*/ 113 h 262"/>
                            <a:gd name="T6" fmla="*/ 0 w 593"/>
                            <a:gd name="T7" fmla="*/ 257 h 262"/>
                            <a:gd name="T8" fmla="*/ 53 w 593"/>
                            <a:gd name="T9" fmla="*/ 262 h 262"/>
                            <a:gd name="T10" fmla="*/ 385 w 593"/>
                            <a:gd name="T11" fmla="*/ 262 h 262"/>
                            <a:gd name="T12" fmla="*/ 593 w 593"/>
                            <a:gd name="T13" fmla="*/ 54 h 262"/>
                            <a:gd name="T14" fmla="*/ 590 w 593"/>
                            <a:gd name="T15" fmla="*/ 19 h 2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593" h="262">
                              <a:moveTo>
                                <a:pt x="590" y="19"/>
                              </a:moveTo>
                              <a:cubicBezTo>
                                <a:pt x="547" y="3"/>
                                <a:pt x="500" y="0"/>
                                <a:pt x="454" y="14"/>
                              </a:cubicBezTo>
                              <a:lnTo>
                                <a:pt x="138" y="113"/>
                              </a:lnTo>
                              <a:cubicBezTo>
                                <a:pt x="69" y="135"/>
                                <a:pt x="19" y="190"/>
                                <a:pt x="0" y="257"/>
                              </a:cubicBezTo>
                              <a:cubicBezTo>
                                <a:pt x="17" y="261"/>
                                <a:pt x="35" y="262"/>
                                <a:pt x="53" y="262"/>
                              </a:cubicBezTo>
                              <a:lnTo>
                                <a:pt x="385" y="262"/>
                              </a:lnTo>
                              <a:cubicBezTo>
                                <a:pt x="500" y="262"/>
                                <a:pt x="593" y="169"/>
                                <a:pt x="593" y="54"/>
                              </a:cubicBezTo>
                              <a:cubicBezTo>
                                <a:pt x="593" y="42"/>
                                <a:pt x="592" y="31"/>
                                <a:pt x="590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603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78" name="Freeform 454">
                          <a:extLst>
                            <a:ext uri="{FF2B5EF4-FFF2-40B4-BE49-F238E27FC236}">
                              <a16:creationId xmlns:a16="http://schemas.microsoft.com/office/drawing/2014/main" xmlns="" id="{E100F1A5-5A03-42F0-8E2F-C55A9CA6E187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76975" y="3714268"/>
                          <a:ext cx="589808" cy="227656"/>
                        </a:xfrm>
                        <a:custGeom>
                          <a:avLst/>
                          <a:gdLst>
                            <a:gd name="T0" fmla="*/ 363 w 363"/>
                            <a:gd name="T1" fmla="*/ 179 h 179"/>
                            <a:gd name="T2" fmla="*/ 165 w 363"/>
                            <a:gd name="T3" fmla="*/ 106 h 179"/>
                            <a:gd name="T4" fmla="*/ 93 w 363"/>
                            <a:gd name="T5" fmla="*/ 93 h 179"/>
                            <a:gd name="T6" fmla="*/ 24 w 363"/>
                            <a:gd name="T7" fmla="*/ 105 h 179"/>
                            <a:gd name="T8" fmla="*/ 198 w 363"/>
                            <a:gd name="T9" fmla="*/ 0 h 179"/>
                            <a:gd name="T10" fmla="*/ 198 w 363"/>
                            <a:gd name="T11" fmla="*/ 0 h 179"/>
                            <a:gd name="T12" fmla="*/ 199 w 363"/>
                            <a:gd name="T13" fmla="*/ 0 h 179"/>
                            <a:gd name="T14" fmla="*/ 199 w 363"/>
                            <a:gd name="T15" fmla="*/ 0 h 179"/>
                            <a:gd name="T16" fmla="*/ 201 w 363"/>
                            <a:gd name="T17" fmla="*/ 0 h 179"/>
                            <a:gd name="T18" fmla="*/ 201 w 363"/>
                            <a:gd name="T19" fmla="*/ 0 h 179"/>
                            <a:gd name="T20" fmla="*/ 201 w 363"/>
                            <a:gd name="T21" fmla="*/ 0 h 179"/>
                            <a:gd name="T22" fmla="*/ 201 w 363"/>
                            <a:gd name="T23" fmla="*/ 0 h 179"/>
                            <a:gd name="T24" fmla="*/ 202 w 363"/>
                            <a:gd name="T25" fmla="*/ 0 h 179"/>
                            <a:gd name="T26" fmla="*/ 202 w 363"/>
                            <a:gd name="T27" fmla="*/ 0 h 179"/>
                            <a:gd name="T28" fmla="*/ 202 w 363"/>
                            <a:gd name="T29" fmla="*/ 0 h 179"/>
                            <a:gd name="T30" fmla="*/ 202 w 363"/>
                            <a:gd name="T31" fmla="*/ 0 h 179"/>
                            <a:gd name="T32" fmla="*/ 202 w 363"/>
                            <a:gd name="T33" fmla="*/ 0 h 179"/>
                            <a:gd name="T34" fmla="*/ 202 w 363"/>
                            <a:gd name="T35" fmla="*/ 0 h 179"/>
                            <a:gd name="T36" fmla="*/ 202 w 363"/>
                            <a:gd name="T37" fmla="*/ 0 h 179"/>
                            <a:gd name="T38" fmla="*/ 202 w 363"/>
                            <a:gd name="T39" fmla="*/ 0 h 179"/>
                            <a:gd name="T40" fmla="*/ 204 w 363"/>
                            <a:gd name="T41" fmla="*/ 0 h 179"/>
                            <a:gd name="T42" fmla="*/ 204 w 363"/>
                            <a:gd name="T43" fmla="*/ 0 h 179"/>
                            <a:gd name="T44" fmla="*/ 204 w 363"/>
                            <a:gd name="T45" fmla="*/ 0 h 179"/>
                            <a:gd name="T46" fmla="*/ 204 w 363"/>
                            <a:gd name="T47" fmla="*/ 0 h 179"/>
                            <a:gd name="T48" fmla="*/ 204 w 363"/>
                            <a:gd name="T49" fmla="*/ 0 h 179"/>
                            <a:gd name="T50" fmla="*/ 332 w 363"/>
                            <a:gd name="T51" fmla="*/ 0 h 179"/>
                            <a:gd name="T52" fmla="*/ 363 w 363"/>
                            <a:gd name="T53" fmla="*/ 0 h 179"/>
                            <a:gd name="T54" fmla="*/ 363 w 363"/>
                            <a:gd name="T55" fmla="*/ 179 h 179"/>
                            <a:gd name="T56" fmla="*/ 0 w 363"/>
                            <a:gd name="T57" fmla="*/ 167 h 179"/>
                            <a:gd name="T58" fmla="*/ 0 w 363"/>
                            <a:gd name="T59" fmla="*/ 167 h 179"/>
                            <a:gd name="T60" fmla="*/ 0 w 363"/>
                            <a:gd name="T61" fmla="*/ 164 h 179"/>
                            <a:gd name="T62" fmla="*/ 0 w 363"/>
                            <a:gd name="T63" fmla="*/ 167 h 1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363" h="179">
                              <a:moveTo>
                                <a:pt x="363" y="179"/>
                              </a:moveTo>
                              <a:lnTo>
                                <a:pt x="165" y="106"/>
                              </a:lnTo>
                              <a:cubicBezTo>
                                <a:pt x="142" y="98"/>
                                <a:pt x="118" y="93"/>
                                <a:pt x="93" y="93"/>
                              </a:cubicBezTo>
                              <a:cubicBezTo>
                                <a:pt x="69" y="93"/>
                                <a:pt x="46" y="98"/>
                                <a:pt x="24" y="105"/>
                              </a:cubicBezTo>
                              <a:cubicBezTo>
                                <a:pt x="59" y="44"/>
                                <a:pt x="124" y="3"/>
                                <a:pt x="198" y="0"/>
                              </a:cubicBezTo>
                              <a:lnTo>
                                <a:pt x="198" y="0"/>
                              </a:lnTo>
                              <a:lnTo>
                                <a:pt x="199" y="0"/>
                              </a:lnTo>
                              <a:lnTo>
                                <a:pt x="199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332" y="0"/>
                              </a:lnTo>
                              <a:lnTo>
                                <a:pt x="363" y="0"/>
                              </a:lnTo>
                              <a:lnTo>
                                <a:pt x="363" y="179"/>
                              </a:lnTo>
                              <a:close/>
                              <a:moveTo>
                                <a:pt x="0" y="167"/>
                              </a:moveTo>
                              <a:lnTo>
                                <a:pt x="0" y="167"/>
                              </a:lnTo>
                              <a:lnTo>
                                <a:pt x="0" y="164"/>
                              </a:lnTo>
                              <a:lnTo>
                                <a:pt x="0" y="1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77E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79" name="Freeform 455">
                          <a:extLst>
                            <a:ext uri="{FF2B5EF4-FFF2-40B4-BE49-F238E27FC236}">
                              <a16:creationId xmlns:a16="http://schemas.microsoft.com/office/drawing/2014/main" xmlns="" id="{32FC6A95-64FA-4847-AEEE-97BE274B8BD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833517"/>
                          <a:ext cx="599096" cy="408334"/>
                        </a:xfrm>
                        <a:custGeom>
                          <a:avLst/>
                          <a:gdLst>
                            <a:gd name="T0" fmla="*/ 168 w 367"/>
                            <a:gd name="T1" fmla="*/ 320 h 320"/>
                            <a:gd name="T2" fmla="*/ 0 w 367"/>
                            <a:gd name="T3" fmla="*/ 127 h 320"/>
                            <a:gd name="T4" fmla="*/ 0 w 367"/>
                            <a:gd name="T5" fmla="*/ 124 h 320"/>
                            <a:gd name="T6" fmla="*/ 0 w 367"/>
                            <a:gd name="T7" fmla="*/ 124 h 320"/>
                            <a:gd name="T8" fmla="*/ 0 w 367"/>
                            <a:gd name="T9" fmla="*/ 124 h 320"/>
                            <a:gd name="T10" fmla="*/ 0 w 367"/>
                            <a:gd name="T11" fmla="*/ 124 h 320"/>
                            <a:gd name="T12" fmla="*/ 0 w 367"/>
                            <a:gd name="T13" fmla="*/ 124 h 320"/>
                            <a:gd name="T14" fmla="*/ 0 w 367"/>
                            <a:gd name="T15" fmla="*/ 123 h 320"/>
                            <a:gd name="T16" fmla="*/ 0 w 367"/>
                            <a:gd name="T17" fmla="*/ 123 h 320"/>
                            <a:gd name="T18" fmla="*/ 0 w 367"/>
                            <a:gd name="T19" fmla="*/ 123 h 320"/>
                            <a:gd name="T20" fmla="*/ 0 w 367"/>
                            <a:gd name="T21" fmla="*/ 121 h 320"/>
                            <a:gd name="T22" fmla="*/ 0 w 367"/>
                            <a:gd name="T23" fmla="*/ 121 h 320"/>
                            <a:gd name="T24" fmla="*/ 0 w 367"/>
                            <a:gd name="T25" fmla="*/ 121 h 320"/>
                            <a:gd name="T26" fmla="*/ 0 w 367"/>
                            <a:gd name="T27" fmla="*/ 121 h 320"/>
                            <a:gd name="T28" fmla="*/ 0 w 367"/>
                            <a:gd name="T29" fmla="*/ 120 h 320"/>
                            <a:gd name="T30" fmla="*/ 0 w 367"/>
                            <a:gd name="T31" fmla="*/ 120 h 320"/>
                            <a:gd name="T32" fmla="*/ 0 w 367"/>
                            <a:gd name="T33" fmla="*/ 120 h 320"/>
                            <a:gd name="T34" fmla="*/ 0 w 367"/>
                            <a:gd name="T35" fmla="*/ 120 h 320"/>
                            <a:gd name="T36" fmla="*/ 0 w 367"/>
                            <a:gd name="T37" fmla="*/ 118 h 320"/>
                            <a:gd name="T38" fmla="*/ 0 w 367"/>
                            <a:gd name="T39" fmla="*/ 118 h 320"/>
                            <a:gd name="T40" fmla="*/ 0 w 367"/>
                            <a:gd name="T41" fmla="*/ 118 h 320"/>
                            <a:gd name="T42" fmla="*/ 0 w 367"/>
                            <a:gd name="T43" fmla="*/ 118 h 320"/>
                            <a:gd name="T44" fmla="*/ 0 w 367"/>
                            <a:gd name="T45" fmla="*/ 117 h 320"/>
                            <a:gd name="T46" fmla="*/ 0 w 367"/>
                            <a:gd name="T47" fmla="*/ 117 h 320"/>
                            <a:gd name="T48" fmla="*/ 0 w 367"/>
                            <a:gd name="T49" fmla="*/ 117 h 320"/>
                            <a:gd name="T50" fmla="*/ 0 w 367"/>
                            <a:gd name="T51" fmla="*/ 117 h 320"/>
                            <a:gd name="T52" fmla="*/ 0 w 367"/>
                            <a:gd name="T53" fmla="*/ 117 h 320"/>
                            <a:gd name="T54" fmla="*/ 0 w 367"/>
                            <a:gd name="T55" fmla="*/ 115 h 320"/>
                            <a:gd name="T56" fmla="*/ 1 w 367"/>
                            <a:gd name="T57" fmla="*/ 99 h 320"/>
                            <a:gd name="T58" fmla="*/ 3 w 367"/>
                            <a:gd name="T59" fmla="*/ 87 h 320"/>
                            <a:gd name="T60" fmla="*/ 4 w 367"/>
                            <a:gd name="T61" fmla="*/ 74 h 320"/>
                            <a:gd name="T62" fmla="*/ 7 w 367"/>
                            <a:gd name="T63" fmla="*/ 62 h 320"/>
                            <a:gd name="T64" fmla="*/ 11 w 367"/>
                            <a:gd name="T65" fmla="*/ 49 h 320"/>
                            <a:gd name="T66" fmla="*/ 28 w 367"/>
                            <a:gd name="T67" fmla="*/ 12 h 320"/>
                            <a:gd name="T68" fmla="*/ 97 w 367"/>
                            <a:gd name="T69" fmla="*/ 0 h 320"/>
                            <a:gd name="T70" fmla="*/ 367 w 367"/>
                            <a:gd name="T71" fmla="*/ 86 h 320"/>
                            <a:gd name="T72" fmla="*/ 293 w 367"/>
                            <a:gd name="T73" fmla="*/ 174 h 320"/>
                            <a:gd name="T74" fmla="*/ 168 w 367"/>
                            <a:gd name="T75" fmla="*/ 320 h 3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367" h="320">
                              <a:moveTo>
                                <a:pt x="168" y="320"/>
                              </a:moveTo>
                              <a:lnTo>
                                <a:pt x="168" y="320"/>
                              </a:lnTo>
                              <a:cubicBezTo>
                                <a:pt x="75" y="301"/>
                                <a:pt x="5" y="223"/>
                                <a:pt x="0" y="127"/>
                              </a:cubicBezTo>
                              <a:lnTo>
                                <a:pt x="0" y="127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5"/>
                              </a:lnTo>
                              <a:lnTo>
                                <a:pt x="0" y="115"/>
                              </a:lnTo>
                              <a:cubicBezTo>
                                <a:pt x="0" y="111"/>
                                <a:pt x="0" y="108"/>
                                <a:pt x="1" y="103"/>
                              </a:cubicBezTo>
                              <a:lnTo>
                                <a:pt x="1" y="99"/>
                              </a:lnTo>
                              <a:lnTo>
                                <a:pt x="1" y="90"/>
                              </a:lnTo>
                              <a:cubicBezTo>
                                <a:pt x="1" y="89"/>
                                <a:pt x="3" y="87"/>
                                <a:pt x="3" y="87"/>
                              </a:cubicBezTo>
                              <a:cubicBezTo>
                                <a:pt x="3" y="83"/>
                                <a:pt x="3" y="78"/>
                                <a:pt x="4" y="74"/>
                              </a:cubicBezTo>
                              <a:lnTo>
                                <a:pt x="4" y="74"/>
                              </a:lnTo>
                              <a:lnTo>
                                <a:pt x="4" y="71"/>
                              </a:lnTo>
                              <a:cubicBezTo>
                                <a:pt x="5" y="68"/>
                                <a:pt x="5" y="65"/>
                                <a:pt x="7" y="62"/>
                              </a:cubicBezTo>
                              <a:lnTo>
                                <a:pt x="7" y="61"/>
                              </a:lnTo>
                              <a:cubicBezTo>
                                <a:pt x="8" y="56"/>
                                <a:pt x="10" y="53"/>
                                <a:pt x="11" y="49"/>
                              </a:cubicBezTo>
                              <a:lnTo>
                                <a:pt x="11" y="47"/>
                              </a:lnTo>
                              <a:cubicBezTo>
                                <a:pt x="16" y="36"/>
                                <a:pt x="22" y="24"/>
                                <a:pt x="28" y="12"/>
                              </a:cubicBezTo>
                              <a:lnTo>
                                <a:pt x="28" y="12"/>
                              </a:lnTo>
                              <a:cubicBezTo>
                                <a:pt x="50" y="5"/>
                                <a:pt x="73" y="0"/>
                                <a:pt x="97" y="0"/>
                              </a:cubicBezTo>
                              <a:cubicBezTo>
                                <a:pt x="122" y="0"/>
                                <a:pt x="146" y="5"/>
                                <a:pt x="169" y="13"/>
                              </a:cubicBezTo>
                              <a:lnTo>
                                <a:pt x="367" y="86"/>
                              </a:lnTo>
                              <a:lnTo>
                                <a:pt x="367" y="152"/>
                              </a:lnTo>
                              <a:lnTo>
                                <a:pt x="293" y="174"/>
                              </a:lnTo>
                              <a:cubicBezTo>
                                <a:pt x="224" y="196"/>
                                <a:pt x="174" y="251"/>
                                <a:pt x="155" y="318"/>
                              </a:cubicBezTo>
                              <a:cubicBezTo>
                                <a:pt x="159" y="318"/>
                                <a:pt x="163" y="319"/>
                                <a:pt x="168" y="3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43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 dirty="0"/>
                        </a:p>
                      </p:txBody>
                    </p:sp>
                  </p:grpSp>
                  <p:sp>
                    <p:nvSpPr>
                      <p:cNvPr id="175" name="Freeform 456">
                        <a:extLst>
                          <a:ext uri="{FF2B5EF4-FFF2-40B4-BE49-F238E27FC236}">
                            <a16:creationId xmlns:a16="http://schemas.microsoft.com/office/drawing/2014/main" xmlns="" id="{D513FF50-B456-4232-9B7A-09F0BADC86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3116" y="4028650"/>
                        <a:ext cx="343667" cy="216814"/>
                      </a:xfrm>
                      <a:custGeom>
                        <a:avLst/>
                        <a:gdLst>
                          <a:gd name="T0" fmla="*/ 212 w 212"/>
                          <a:gd name="T1" fmla="*/ 171 h 171"/>
                          <a:gd name="T2" fmla="*/ 181 w 212"/>
                          <a:gd name="T3" fmla="*/ 171 h 171"/>
                          <a:gd name="T4" fmla="*/ 53 w 212"/>
                          <a:gd name="T5" fmla="*/ 171 h 171"/>
                          <a:gd name="T6" fmla="*/ 41 w 212"/>
                          <a:gd name="T7" fmla="*/ 171 h 171"/>
                          <a:gd name="T8" fmla="*/ 38 w 212"/>
                          <a:gd name="T9" fmla="*/ 171 h 171"/>
                          <a:gd name="T10" fmla="*/ 28 w 212"/>
                          <a:gd name="T11" fmla="*/ 170 h 171"/>
                          <a:gd name="T12" fmla="*/ 25 w 212"/>
                          <a:gd name="T13" fmla="*/ 170 h 171"/>
                          <a:gd name="T14" fmla="*/ 14 w 212"/>
                          <a:gd name="T15" fmla="*/ 168 h 171"/>
                          <a:gd name="T16" fmla="*/ 13 w 212"/>
                          <a:gd name="T17" fmla="*/ 168 h 171"/>
                          <a:gd name="T18" fmla="*/ 0 w 212"/>
                          <a:gd name="T19" fmla="*/ 166 h 171"/>
                          <a:gd name="T20" fmla="*/ 138 w 212"/>
                          <a:gd name="T21" fmla="*/ 22 h 171"/>
                          <a:gd name="T22" fmla="*/ 212 w 212"/>
                          <a:gd name="T23" fmla="*/ 0 h 171"/>
                          <a:gd name="T24" fmla="*/ 212 w 212"/>
                          <a:gd name="T25" fmla="*/ 17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2" h="171">
                            <a:moveTo>
                              <a:pt x="212" y="171"/>
                            </a:moveTo>
                            <a:lnTo>
                              <a:pt x="181" y="171"/>
                            </a:lnTo>
                            <a:lnTo>
                              <a:pt x="53" y="171"/>
                            </a:lnTo>
                            <a:lnTo>
                              <a:pt x="41" y="171"/>
                            </a:lnTo>
                            <a:lnTo>
                              <a:pt x="38" y="171"/>
                            </a:lnTo>
                            <a:cubicBezTo>
                              <a:pt x="34" y="171"/>
                              <a:pt x="31" y="171"/>
                              <a:pt x="28" y="170"/>
                            </a:cubicBezTo>
                            <a:lnTo>
                              <a:pt x="25" y="170"/>
                            </a:lnTo>
                            <a:cubicBezTo>
                              <a:pt x="20" y="170"/>
                              <a:pt x="17" y="168"/>
                              <a:pt x="14" y="168"/>
                            </a:cubicBezTo>
                            <a:lnTo>
                              <a:pt x="13" y="168"/>
                            </a:lnTo>
                            <a:cubicBezTo>
                              <a:pt x="8" y="167"/>
                              <a:pt x="4" y="166"/>
                              <a:pt x="0" y="166"/>
                            </a:cubicBezTo>
                            <a:cubicBezTo>
                              <a:pt x="19" y="99"/>
                              <a:pt x="69" y="44"/>
                              <a:pt x="138" y="22"/>
                            </a:cubicBezTo>
                            <a:lnTo>
                              <a:pt x="212" y="0"/>
                            </a:lnTo>
                            <a:lnTo>
                              <a:pt x="212" y="171"/>
                            </a:lnTo>
                            <a:close/>
                          </a:path>
                        </a:pathLst>
                      </a:custGeom>
                      <a:solidFill>
                        <a:srgbClr val="0660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</p:grpSp>
                <p:sp>
                  <p:nvSpPr>
                    <p:cNvPr id="171" name="Textfeld 170">
                      <a:extLst>
                        <a:ext uri="{FF2B5EF4-FFF2-40B4-BE49-F238E27FC236}">
                          <a16:creationId xmlns:a16="http://schemas.microsoft.com/office/drawing/2014/main" xmlns="" id="{C4886479-D543-4457-950D-5A55F16F28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89044" y="2502454"/>
                      <a:ext cx="9612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Wirtschafts-</a:t>
                      </a:r>
                    </a:p>
                    <a:p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informatik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80" name="Gruppieren 179"/>
                  <p:cNvGrpSpPr/>
                  <p:nvPr/>
                </p:nvGrpSpPr>
                <p:grpSpPr>
                  <a:xfrm>
                    <a:off x="8481219" y="3069576"/>
                    <a:ext cx="1180972" cy="481600"/>
                    <a:chOff x="3262269" y="2492488"/>
                    <a:chExt cx="1180972" cy="481600"/>
                  </a:xfrm>
                </p:grpSpPr>
                <p:grpSp>
                  <p:nvGrpSpPr>
                    <p:cNvPr id="181" name="Gruppieren 180">
                      <a:extLst>
                        <a:ext uri="{FF2B5EF4-FFF2-40B4-BE49-F238E27FC236}">
                          <a16:creationId xmlns:a16="http://schemas.microsoft.com/office/drawing/2014/main" xmlns="" id="{2F9DC48C-F9A9-40EF-BE2F-8B50FAA990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2269" y="2492488"/>
                      <a:ext cx="1180972" cy="481600"/>
                      <a:chOff x="3467687" y="3714268"/>
                      <a:chExt cx="1221411" cy="531196"/>
                    </a:xfrm>
                  </p:grpSpPr>
                  <p:sp>
                    <p:nvSpPr>
                      <p:cNvPr id="183" name="Freeform 451">
                        <a:extLst>
                          <a:ext uri="{FF2B5EF4-FFF2-40B4-BE49-F238E27FC236}">
                            <a16:creationId xmlns:a16="http://schemas.microsoft.com/office/drawing/2014/main" xmlns="" id="{501AD811-06C2-4491-9E8A-BB6A6717E4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67687" y="3829903"/>
                        <a:ext cx="1007780" cy="415561"/>
                      </a:xfrm>
                      <a:custGeom>
                        <a:avLst/>
                        <a:gdLst>
                          <a:gd name="T0" fmla="*/ 615 w 615"/>
                          <a:gd name="T1" fmla="*/ 314 h 327"/>
                          <a:gd name="T2" fmla="*/ 481 w 615"/>
                          <a:gd name="T3" fmla="*/ 133 h 327"/>
                          <a:gd name="T4" fmla="*/ 169 w 615"/>
                          <a:gd name="T5" fmla="*/ 17 h 327"/>
                          <a:gd name="T6" fmla="*/ 28 w 615"/>
                          <a:gd name="T7" fmla="*/ 16 h 327"/>
                          <a:gd name="T8" fmla="*/ 0 w 615"/>
                          <a:gd name="T9" fmla="*/ 119 h 327"/>
                          <a:gd name="T10" fmla="*/ 208 w 615"/>
                          <a:gd name="T11" fmla="*/ 327 h 327"/>
                          <a:gd name="T12" fmla="*/ 540 w 615"/>
                          <a:gd name="T13" fmla="*/ 327 h 327"/>
                          <a:gd name="T14" fmla="*/ 615 w 615"/>
                          <a:gd name="T15" fmla="*/ 314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15" h="327">
                            <a:moveTo>
                              <a:pt x="615" y="314"/>
                            </a:moveTo>
                            <a:cubicBezTo>
                              <a:pt x="611" y="234"/>
                              <a:pt x="559" y="162"/>
                              <a:pt x="481" y="133"/>
                            </a:cubicBezTo>
                            <a:lnTo>
                              <a:pt x="169" y="17"/>
                            </a:lnTo>
                            <a:cubicBezTo>
                              <a:pt x="122" y="0"/>
                              <a:pt x="72" y="0"/>
                              <a:pt x="28" y="16"/>
                            </a:cubicBezTo>
                            <a:cubicBezTo>
                              <a:pt x="10" y="47"/>
                              <a:pt x="0" y="82"/>
                              <a:pt x="0" y="119"/>
                            </a:cubicBezTo>
                            <a:cubicBezTo>
                              <a:pt x="0" y="234"/>
                              <a:pt x="93" y="327"/>
                              <a:pt x="208" y="327"/>
                            </a:cubicBezTo>
                            <a:lnTo>
                              <a:pt x="540" y="327"/>
                            </a:lnTo>
                            <a:cubicBezTo>
                              <a:pt x="566" y="327"/>
                              <a:pt x="592" y="323"/>
                              <a:pt x="615" y="314"/>
                            </a:cubicBezTo>
                            <a:close/>
                          </a:path>
                        </a:pathLst>
                      </a:custGeom>
                      <a:solidFill>
                        <a:srgbClr val="00743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  <p:sp>
                    <p:nvSpPr>
                      <p:cNvPr id="184" name="Freeform 453">
                        <a:extLst>
                          <a:ext uri="{FF2B5EF4-FFF2-40B4-BE49-F238E27FC236}">
                            <a16:creationId xmlns:a16="http://schemas.microsoft.com/office/drawing/2014/main" xmlns="" id="{59DF9996-1B59-4EB4-B79F-8562F064658D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67687" y="3714268"/>
                        <a:ext cx="339024" cy="281858"/>
                      </a:xfrm>
                      <a:custGeom>
                        <a:avLst/>
                        <a:gdLst>
                          <a:gd name="T0" fmla="*/ 0 w 208"/>
                          <a:gd name="T1" fmla="*/ 220 h 220"/>
                          <a:gd name="T2" fmla="*/ 0 w 208"/>
                          <a:gd name="T3" fmla="*/ 217 h 220"/>
                          <a:gd name="T4" fmla="*/ 0 w 208"/>
                          <a:gd name="T5" fmla="*/ 217 h 220"/>
                          <a:gd name="T6" fmla="*/ 0 w 208"/>
                          <a:gd name="T7" fmla="*/ 217 h 220"/>
                          <a:gd name="T8" fmla="*/ 0 w 208"/>
                          <a:gd name="T9" fmla="*/ 217 h 220"/>
                          <a:gd name="T10" fmla="*/ 0 w 208"/>
                          <a:gd name="T11" fmla="*/ 217 h 220"/>
                          <a:gd name="T12" fmla="*/ 0 w 208"/>
                          <a:gd name="T13" fmla="*/ 216 h 220"/>
                          <a:gd name="T14" fmla="*/ 0 w 208"/>
                          <a:gd name="T15" fmla="*/ 216 h 220"/>
                          <a:gd name="T16" fmla="*/ 0 w 208"/>
                          <a:gd name="T17" fmla="*/ 216 h 220"/>
                          <a:gd name="T18" fmla="*/ 0 w 208"/>
                          <a:gd name="T19" fmla="*/ 214 h 220"/>
                          <a:gd name="T20" fmla="*/ 0 w 208"/>
                          <a:gd name="T21" fmla="*/ 214 h 220"/>
                          <a:gd name="T22" fmla="*/ 0 w 208"/>
                          <a:gd name="T23" fmla="*/ 214 h 220"/>
                          <a:gd name="T24" fmla="*/ 0 w 208"/>
                          <a:gd name="T25" fmla="*/ 214 h 220"/>
                          <a:gd name="T26" fmla="*/ 0 w 208"/>
                          <a:gd name="T27" fmla="*/ 213 h 220"/>
                          <a:gd name="T28" fmla="*/ 0 w 208"/>
                          <a:gd name="T29" fmla="*/ 213 h 220"/>
                          <a:gd name="T30" fmla="*/ 0 w 208"/>
                          <a:gd name="T31" fmla="*/ 213 h 220"/>
                          <a:gd name="T32" fmla="*/ 0 w 208"/>
                          <a:gd name="T33" fmla="*/ 213 h 220"/>
                          <a:gd name="T34" fmla="*/ 0 w 208"/>
                          <a:gd name="T35" fmla="*/ 213 h 220"/>
                          <a:gd name="T36" fmla="*/ 0 w 208"/>
                          <a:gd name="T37" fmla="*/ 213 h 220"/>
                          <a:gd name="T38" fmla="*/ 0 w 208"/>
                          <a:gd name="T39" fmla="*/ 211 h 220"/>
                          <a:gd name="T40" fmla="*/ 0 w 208"/>
                          <a:gd name="T41" fmla="*/ 211 h 220"/>
                          <a:gd name="T42" fmla="*/ 0 w 208"/>
                          <a:gd name="T43" fmla="*/ 211 h 220"/>
                          <a:gd name="T44" fmla="*/ 0 w 208"/>
                          <a:gd name="T45" fmla="*/ 210 h 220"/>
                          <a:gd name="T46" fmla="*/ 0 w 208"/>
                          <a:gd name="T47" fmla="*/ 210 h 220"/>
                          <a:gd name="T48" fmla="*/ 0 w 208"/>
                          <a:gd name="T49" fmla="*/ 210 h 220"/>
                          <a:gd name="T50" fmla="*/ 0 w 208"/>
                          <a:gd name="T51" fmla="*/ 210 h 220"/>
                          <a:gd name="T52" fmla="*/ 0 w 208"/>
                          <a:gd name="T53" fmla="*/ 210 h 220"/>
                          <a:gd name="T54" fmla="*/ 0 w 208"/>
                          <a:gd name="T55" fmla="*/ 208 h 220"/>
                          <a:gd name="T56" fmla="*/ 0 w 208"/>
                          <a:gd name="T57" fmla="*/ 208 h 220"/>
                          <a:gd name="T58" fmla="*/ 203 w 208"/>
                          <a:gd name="T59" fmla="*/ 0 h 220"/>
                          <a:gd name="T60" fmla="*/ 205 w 208"/>
                          <a:gd name="T61" fmla="*/ 0 h 220"/>
                          <a:gd name="T62" fmla="*/ 205 w 208"/>
                          <a:gd name="T63" fmla="*/ 0 h 220"/>
                          <a:gd name="T64" fmla="*/ 206 w 208"/>
                          <a:gd name="T65" fmla="*/ 0 h 220"/>
                          <a:gd name="T66" fmla="*/ 206 w 208"/>
                          <a:gd name="T67" fmla="*/ 0 h 220"/>
                          <a:gd name="T68" fmla="*/ 206 w 208"/>
                          <a:gd name="T69" fmla="*/ 0 h 220"/>
                          <a:gd name="T70" fmla="*/ 206 w 208"/>
                          <a:gd name="T71" fmla="*/ 0 h 220"/>
                          <a:gd name="T72" fmla="*/ 208 w 208"/>
                          <a:gd name="T73" fmla="*/ 0 h 220"/>
                          <a:gd name="T74" fmla="*/ 208 w 208"/>
                          <a:gd name="T75" fmla="*/ 0 h 2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8" h="220">
                            <a:moveTo>
                              <a:pt x="0" y="220"/>
                            </a:moveTo>
                            <a:lnTo>
                              <a:pt x="0" y="220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4"/>
                            </a:lnTo>
                            <a:lnTo>
                              <a:pt x="0" y="216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1"/>
                            </a:lnTo>
                            <a:lnTo>
                              <a:pt x="0" y="213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0"/>
                            </a:lnTo>
                            <a:lnTo>
                              <a:pt x="0" y="211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08"/>
                            </a:moveTo>
                            <a:lnTo>
                              <a:pt x="0" y="208"/>
                            </a:lnTo>
                            <a:lnTo>
                              <a:pt x="0" y="208"/>
                            </a:lnTo>
                            <a:close/>
                            <a:moveTo>
                              <a:pt x="202" y="0"/>
                            </a:moveTo>
                            <a:close/>
                            <a:moveTo>
                              <a:pt x="203" y="0"/>
                            </a:moveTo>
                            <a:lnTo>
                              <a:pt x="203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</a:path>
                        </a:pathLst>
                      </a:custGeom>
                      <a:solidFill>
                        <a:srgbClr val="E0E5C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  <p:grpSp>
                    <p:nvGrpSpPr>
                      <p:cNvPr id="185" name="Gruppieren 184">
                        <a:extLst>
                          <a:ext uri="{FF2B5EF4-FFF2-40B4-BE49-F238E27FC236}">
                            <a16:creationId xmlns:a16="http://schemas.microsoft.com/office/drawing/2014/main" xmlns="" id="{103D2F7D-1D5A-4820-A6EF-AE8FC3187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67687" y="3714268"/>
                        <a:ext cx="1221411" cy="531196"/>
                        <a:chOff x="3467687" y="3714268"/>
                        <a:chExt cx="1221411" cy="531196"/>
                      </a:xfrm>
                    </p:grpSpPr>
                    <p:sp>
                      <p:nvSpPr>
                        <p:cNvPr id="187" name="Freeform 450">
                          <a:extLst>
                            <a:ext uri="{FF2B5EF4-FFF2-40B4-BE49-F238E27FC236}">
                              <a16:creationId xmlns:a16="http://schemas.microsoft.com/office/drawing/2014/main" xmlns="" id="{C18D3028-AE29-49D4-A7F5-648AADDC6B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714268"/>
                          <a:ext cx="1221411" cy="531195"/>
                        </a:xfrm>
                        <a:custGeom>
                          <a:avLst/>
                          <a:gdLst>
                            <a:gd name="T0" fmla="*/ 208 w 748"/>
                            <a:gd name="T1" fmla="*/ 416 h 416"/>
                            <a:gd name="T2" fmla="*/ 0 w 748"/>
                            <a:gd name="T3" fmla="*/ 208 h 416"/>
                            <a:gd name="T4" fmla="*/ 208 w 748"/>
                            <a:gd name="T5" fmla="*/ 0 h 416"/>
                            <a:gd name="T6" fmla="*/ 540 w 748"/>
                            <a:gd name="T7" fmla="*/ 0 h 416"/>
                            <a:gd name="T8" fmla="*/ 748 w 748"/>
                            <a:gd name="T9" fmla="*/ 208 h 416"/>
                            <a:gd name="T10" fmla="*/ 540 w 748"/>
                            <a:gd name="T11" fmla="*/ 416 h 416"/>
                            <a:gd name="T12" fmla="*/ 208 w 748"/>
                            <a:gd name="T13" fmla="*/ 416 h 4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48" h="416">
                              <a:moveTo>
                                <a:pt x="208" y="416"/>
                              </a:moveTo>
                              <a:cubicBezTo>
                                <a:pt x="93" y="416"/>
                                <a:pt x="0" y="323"/>
                                <a:pt x="0" y="208"/>
                              </a:cubicBezTo>
                              <a:cubicBezTo>
                                <a:pt x="0" y="93"/>
                                <a:pt x="93" y="0"/>
                                <a:pt x="208" y="0"/>
                              </a:cubicBezTo>
                              <a:lnTo>
                                <a:pt x="540" y="0"/>
                              </a:lnTo>
                              <a:cubicBezTo>
                                <a:pt x="655" y="0"/>
                                <a:pt x="748" y="93"/>
                                <a:pt x="748" y="208"/>
                              </a:cubicBezTo>
                              <a:cubicBezTo>
                                <a:pt x="748" y="323"/>
                                <a:pt x="655" y="416"/>
                                <a:pt x="540" y="416"/>
                              </a:cubicBezTo>
                              <a:lnTo>
                                <a:pt x="208" y="4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A954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88" name="Freeform 452">
                          <a:extLst>
                            <a:ext uri="{FF2B5EF4-FFF2-40B4-BE49-F238E27FC236}">
                              <a16:creationId xmlns:a16="http://schemas.microsoft.com/office/drawing/2014/main" xmlns="" id="{5F45AFEB-C3E2-4463-8B86-258FAD6751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3116" y="3913016"/>
                          <a:ext cx="965982" cy="332448"/>
                        </a:xfrm>
                        <a:custGeom>
                          <a:avLst/>
                          <a:gdLst>
                            <a:gd name="T0" fmla="*/ 590 w 593"/>
                            <a:gd name="T1" fmla="*/ 19 h 262"/>
                            <a:gd name="T2" fmla="*/ 454 w 593"/>
                            <a:gd name="T3" fmla="*/ 14 h 262"/>
                            <a:gd name="T4" fmla="*/ 138 w 593"/>
                            <a:gd name="T5" fmla="*/ 113 h 262"/>
                            <a:gd name="T6" fmla="*/ 0 w 593"/>
                            <a:gd name="T7" fmla="*/ 257 h 262"/>
                            <a:gd name="T8" fmla="*/ 53 w 593"/>
                            <a:gd name="T9" fmla="*/ 262 h 262"/>
                            <a:gd name="T10" fmla="*/ 385 w 593"/>
                            <a:gd name="T11" fmla="*/ 262 h 262"/>
                            <a:gd name="T12" fmla="*/ 593 w 593"/>
                            <a:gd name="T13" fmla="*/ 54 h 262"/>
                            <a:gd name="T14" fmla="*/ 590 w 593"/>
                            <a:gd name="T15" fmla="*/ 19 h 2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593" h="262">
                              <a:moveTo>
                                <a:pt x="590" y="19"/>
                              </a:moveTo>
                              <a:cubicBezTo>
                                <a:pt x="547" y="3"/>
                                <a:pt x="500" y="0"/>
                                <a:pt x="454" y="14"/>
                              </a:cubicBezTo>
                              <a:lnTo>
                                <a:pt x="138" y="113"/>
                              </a:lnTo>
                              <a:cubicBezTo>
                                <a:pt x="69" y="135"/>
                                <a:pt x="19" y="190"/>
                                <a:pt x="0" y="257"/>
                              </a:cubicBezTo>
                              <a:cubicBezTo>
                                <a:pt x="17" y="261"/>
                                <a:pt x="35" y="262"/>
                                <a:pt x="53" y="262"/>
                              </a:cubicBezTo>
                              <a:lnTo>
                                <a:pt x="385" y="262"/>
                              </a:lnTo>
                              <a:cubicBezTo>
                                <a:pt x="500" y="262"/>
                                <a:pt x="593" y="169"/>
                                <a:pt x="593" y="54"/>
                              </a:cubicBezTo>
                              <a:cubicBezTo>
                                <a:pt x="593" y="42"/>
                                <a:pt x="592" y="31"/>
                                <a:pt x="590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603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89" name="Freeform 454">
                          <a:extLst>
                            <a:ext uri="{FF2B5EF4-FFF2-40B4-BE49-F238E27FC236}">
                              <a16:creationId xmlns:a16="http://schemas.microsoft.com/office/drawing/2014/main" xmlns="" id="{E100F1A5-5A03-42F0-8E2F-C55A9CA6E187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76975" y="3714268"/>
                          <a:ext cx="589808" cy="227656"/>
                        </a:xfrm>
                        <a:custGeom>
                          <a:avLst/>
                          <a:gdLst>
                            <a:gd name="T0" fmla="*/ 363 w 363"/>
                            <a:gd name="T1" fmla="*/ 179 h 179"/>
                            <a:gd name="T2" fmla="*/ 165 w 363"/>
                            <a:gd name="T3" fmla="*/ 106 h 179"/>
                            <a:gd name="T4" fmla="*/ 93 w 363"/>
                            <a:gd name="T5" fmla="*/ 93 h 179"/>
                            <a:gd name="T6" fmla="*/ 24 w 363"/>
                            <a:gd name="T7" fmla="*/ 105 h 179"/>
                            <a:gd name="T8" fmla="*/ 198 w 363"/>
                            <a:gd name="T9" fmla="*/ 0 h 179"/>
                            <a:gd name="T10" fmla="*/ 198 w 363"/>
                            <a:gd name="T11" fmla="*/ 0 h 179"/>
                            <a:gd name="T12" fmla="*/ 199 w 363"/>
                            <a:gd name="T13" fmla="*/ 0 h 179"/>
                            <a:gd name="T14" fmla="*/ 199 w 363"/>
                            <a:gd name="T15" fmla="*/ 0 h 179"/>
                            <a:gd name="T16" fmla="*/ 201 w 363"/>
                            <a:gd name="T17" fmla="*/ 0 h 179"/>
                            <a:gd name="T18" fmla="*/ 201 w 363"/>
                            <a:gd name="T19" fmla="*/ 0 h 179"/>
                            <a:gd name="T20" fmla="*/ 201 w 363"/>
                            <a:gd name="T21" fmla="*/ 0 h 179"/>
                            <a:gd name="T22" fmla="*/ 201 w 363"/>
                            <a:gd name="T23" fmla="*/ 0 h 179"/>
                            <a:gd name="T24" fmla="*/ 202 w 363"/>
                            <a:gd name="T25" fmla="*/ 0 h 179"/>
                            <a:gd name="T26" fmla="*/ 202 w 363"/>
                            <a:gd name="T27" fmla="*/ 0 h 179"/>
                            <a:gd name="T28" fmla="*/ 202 w 363"/>
                            <a:gd name="T29" fmla="*/ 0 h 179"/>
                            <a:gd name="T30" fmla="*/ 202 w 363"/>
                            <a:gd name="T31" fmla="*/ 0 h 179"/>
                            <a:gd name="T32" fmla="*/ 202 w 363"/>
                            <a:gd name="T33" fmla="*/ 0 h 179"/>
                            <a:gd name="T34" fmla="*/ 202 w 363"/>
                            <a:gd name="T35" fmla="*/ 0 h 179"/>
                            <a:gd name="T36" fmla="*/ 202 w 363"/>
                            <a:gd name="T37" fmla="*/ 0 h 179"/>
                            <a:gd name="T38" fmla="*/ 202 w 363"/>
                            <a:gd name="T39" fmla="*/ 0 h 179"/>
                            <a:gd name="T40" fmla="*/ 204 w 363"/>
                            <a:gd name="T41" fmla="*/ 0 h 179"/>
                            <a:gd name="T42" fmla="*/ 204 w 363"/>
                            <a:gd name="T43" fmla="*/ 0 h 179"/>
                            <a:gd name="T44" fmla="*/ 204 w 363"/>
                            <a:gd name="T45" fmla="*/ 0 h 179"/>
                            <a:gd name="T46" fmla="*/ 204 w 363"/>
                            <a:gd name="T47" fmla="*/ 0 h 179"/>
                            <a:gd name="T48" fmla="*/ 204 w 363"/>
                            <a:gd name="T49" fmla="*/ 0 h 179"/>
                            <a:gd name="T50" fmla="*/ 332 w 363"/>
                            <a:gd name="T51" fmla="*/ 0 h 179"/>
                            <a:gd name="T52" fmla="*/ 363 w 363"/>
                            <a:gd name="T53" fmla="*/ 0 h 179"/>
                            <a:gd name="T54" fmla="*/ 363 w 363"/>
                            <a:gd name="T55" fmla="*/ 179 h 179"/>
                            <a:gd name="T56" fmla="*/ 0 w 363"/>
                            <a:gd name="T57" fmla="*/ 167 h 179"/>
                            <a:gd name="T58" fmla="*/ 0 w 363"/>
                            <a:gd name="T59" fmla="*/ 167 h 179"/>
                            <a:gd name="T60" fmla="*/ 0 w 363"/>
                            <a:gd name="T61" fmla="*/ 164 h 179"/>
                            <a:gd name="T62" fmla="*/ 0 w 363"/>
                            <a:gd name="T63" fmla="*/ 167 h 1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363" h="179">
                              <a:moveTo>
                                <a:pt x="363" y="179"/>
                              </a:moveTo>
                              <a:lnTo>
                                <a:pt x="165" y="106"/>
                              </a:lnTo>
                              <a:cubicBezTo>
                                <a:pt x="142" y="98"/>
                                <a:pt x="118" y="93"/>
                                <a:pt x="93" y="93"/>
                              </a:cubicBezTo>
                              <a:cubicBezTo>
                                <a:pt x="69" y="93"/>
                                <a:pt x="46" y="98"/>
                                <a:pt x="24" y="105"/>
                              </a:cubicBezTo>
                              <a:cubicBezTo>
                                <a:pt x="59" y="44"/>
                                <a:pt x="124" y="3"/>
                                <a:pt x="198" y="0"/>
                              </a:cubicBezTo>
                              <a:lnTo>
                                <a:pt x="198" y="0"/>
                              </a:lnTo>
                              <a:lnTo>
                                <a:pt x="199" y="0"/>
                              </a:lnTo>
                              <a:lnTo>
                                <a:pt x="199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332" y="0"/>
                              </a:lnTo>
                              <a:lnTo>
                                <a:pt x="363" y="0"/>
                              </a:lnTo>
                              <a:lnTo>
                                <a:pt x="363" y="179"/>
                              </a:lnTo>
                              <a:close/>
                              <a:moveTo>
                                <a:pt x="0" y="167"/>
                              </a:moveTo>
                              <a:lnTo>
                                <a:pt x="0" y="167"/>
                              </a:lnTo>
                              <a:lnTo>
                                <a:pt x="0" y="164"/>
                              </a:lnTo>
                              <a:lnTo>
                                <a:pt x="0" y="1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77E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/>
                        </a:p>
                      </p:txBody>
                    </p:sp>
                    <p:sp>
                      <p:nvSpPr>
                        <p:cNvPr id="190" name="Freeform 455">
                          <a:extLst>
                            <a:ext uri="{FF2B5EF4-FFF2-40B4-BE49-F238E27FC236}">
                              <a16:creationId xmlns:a16="http://schemas.microsoft.com/office/drawing/2014/main" xmlns="" id="{32FC6A95-64FA-4847-AEEE-97BE274B8BD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833517"/>
                          <a:ext cx="599096" cy="408334"/>
                        </a:xfrm>
                        <a:custGeom>
                          <a:avLst/>
                          <a:gdLst>
                            <a:gd name="T0" fmla="*/ 168 w 367"/>
                            <a:gd name="T1" fmla="*/ 320 h 320"/>
                            <a:gd name="T2" fmla="*/ 0 w 367"/>
                            <a:gd name="T3" fmla="*/ 127 h 320"/>
                            <a:gd name="T4" fmla="*/ 0 w 367"/>
                            <a:gd name="T5" fmla="*/ 124 h 320"/>
                            <a:gd name="T6" fmla="*/ 0 w 367"/>
                            <a:gd name="T7" fmla="*/ 124 h 320"/>
                            <a:gd name="T8" fmla="*/ 0 w 367"/>
                            <a:gd name="T9" fmla="*/ 124 h 320"/>
                            <a:gd name="T10" fmla="*/ 0 w 367"/>
                            <a:gd name="T11" fmla="*/ 124 h 320"/>
                            <a:gd name="T12" fmla="*/ 0 w 367"/>
                            <a:gd name="T13" fmla="*/ 124 h 320"/>
                            <a:gd name="T14" fmla="*/ 0 w 367"/>
                            <a:gd name="T15" fmla="*/ 123 h 320"/>
                            <a:gd name="T16" fmla="*/ 0 w 367"/>
                            <a:gd name="T17" fmla="*/ 123 h 320"/>
                            <a:gd name="T18" fmla="*/ 0 w 367"/>
                            <a:gd name="T19" fmla="*/ 123 h 320"/>
                            <a:gd name="T20" fmla="*/ 0 w 367"/>
                            <a:gd name="T21" fmla="*/ 121 h 320"/>
                            <a:gd name="T22" fmla="*/ 0 w 367"/>
                            <a:gd name="T23" fmla="*/ 121 h 320"/>
                            <a:gd name="T24" fmla="*/ 0 w 367"/>
                            <a:gd name="T25" fmla="*/ 121 h 320"/>
                            <a:gd name="T26" fmla="*/ 0 w 367"/>
                            <a:gd name="T27" fmla="*/ 121 h 320"/>
                            <a:gd name="T28" fmla="*/ 0 w 367"/>
                            <a:gd name="T29" fmla="*/ 120 h 320"/>
                            <a:gd name="T30" fmla="*/ 0 w 367"/>
                            <a:gd name="T31" fmla="*/ 120 h 320"/>
                            <a:gd name="T32" fmla="*/ 0 w 367"/>
                            <a:gd name="T33" fmla="*/ 120 h 320"/>
                            <a:gd name="T34" fmla="*/ 0 w 367"/>
                            <a:gd name="T35" fmla="*/ 120 h 320"/>
                            <a:gd name="T36" fmla="*/ 0 w 367"/>
                            <a:gd name="T37" fmla="*/ 118 h 320"/>
                            <a:gd name="T38" fmla="*/ 0 w 367"/>
                            <a:gd name="T39" fmla="*/ 118 h 320"/>
                            <a:gd name="T40" fmla="*/ 0 w 367"/>
                            <a:gd name="T41" fmla="*/ 118 h 320"/>
                            <a:gd name="T42" fmla="*/ 0 w 367"/>
                            <a:gd name="T43" fmla="*/ 118 h 320"/>
                            <a:gd name="T44" fmla="*/ 0 w 367"/>
                            <a:gd name="T45" fmla="*/ 117 h 320"/>
                            <a:gd name="T46" fmla="*/ 0 w 367"/>
                            <a:gd name="T47" fmla="*/ 117 h 320"/>
                            <a:gd name="T48" fmla="*/ 0 w 367"/>
                            <a:gd name="T49" fmla="*/ 117 h 320"/>
                            <a:gd name="T50" fmla="*/ 0 w 367"/>
                            <a:gd name="T51" fmla="*/ 117 h 320"/>
                            <a:gd name="T52" fmla="*/ 0 w 367"/>
                            <a:gd name="T53" fmla="*/ 117 h 320"/>
                            <a:gd name="T54" fmla="*/ 0 w 367"/>
                            <a:gd name="T55" fmla="*/ 115 h 320"/>
                            <a:gd name="T56" fmla="*/ 1 w 367"/>
                            <a:gd name="T57" fmla="*/ 99 h 320"/>
                            <a:gd name="T58" fmla="*/ 3 w 367"/>
                            <a:gd name="T59" fmla="*/ 87 h 320"/>
                            <a:gd name="T60" fmla="*/ 4 w 367"/>
                            <a:gd name="T61" fmla="*/ 74 h 320"/>
                            <a:gd name="T62" fmla="*/ 7 w 367"/>
                            <a:gd name="T63" fmla="*/ 62 h 320"/>
                            <a:gd name="T64" fmla="*/ 11 w 367"/>
                            <a:gd name="T65" fmla="*/ 49 h 320"/>
                            <a:gd name="T66" fmla="*/ 28 w 367"/>
                            <a:gd name="T67" fmla="*/ 12 h 320"/>
                            <a:gd name="T68" fmla="*/ 97 w 367"/>
                            <a:gd name="T69" fmla="*/ 0 h 320"/>
                            <a:gd name="T70" fmla="*/ 367 w 367"/>
                            <a:gd name="T71" fmla="*/ 86 h 320"/>
                            <a:gd name="T72" fmla="*/ 293 w 367"/>
                            <a:gd name="T73" fmla="*/ 174 h 320"/>
                            <a:gd name="T74" fmla="*/ 168 w 367"/>
                            <a:gd name="T75" fmla="*/ 320 h 3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367" h="320">
                              <a:moveTo>
                                <a:pt x="168" y="320"/>
                              </a:moveTo>
                              <a:lnTo>
                                <a:pt x="168" y="320"/>
                              </a:lnTo>
                              <a:cubicBezTo>
                                <a:pt x="75" y="301"/>
                                <a:pt x="5" y="223"/>
                                <a:pt x="0" y="127"/>
                              </a:cubicBezTo>
                              <a:lnTo>
                                <a:pt x="0" y="127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5"/>
                              </a:lnTo>
                              <a:lnTo>
                                <a:pt x="0" y="115"/>
                              </a:lnTo>
                              <a:cubicBezTo>
                                <a:pt x="0" y="111"/>
                                <a:pt x="0" y="108"/>
                                <a:pt x="1" y="103"/>
                              </a:cubicBezTo>
                              <a:lnTo>
                                <a:pt x="1" y="99"/>
                              </a:lnTo>
                              <a:lnTo>
                                <a:pt x="1" y="90"/>
                              </a:lnTo>
                              <a:cubicBezTo>
                                <a:pt x="1" y="89"/>
                                <a:pt x="3" y="87"/>
                                <a:pt x="3" y="87"/>
                              </a:cubicBezTo>
                              <a:cubicBezTo>
                                <a:pt x="3" y="83"/>
                                <a:pt x="3" y="78"/>
                                <a:pt x="4" y="74"/>
                              </a:cubicBezTo>
                              <a:lnTo>
                                <a:pt x="4" y="74"/>
                              </a:lnTo>
                              <a:lnTo>
                                <a:pt x="4" y="71"/>
                              </a:lnTo>
                              <a:cubicBezTo>
                                <a:pt x="5" y="68"/>
                                <a:pt x="5" y="65"/>
                                <a:pt x="7" y="62"/>
                              </a:cubicBezTo>
                              <a:lnTo>
                                <a:pt x="7" y="61"/>
                              </a:lnTo>
                              <a:cubicBezTo>
                                <a:pt x="8" y="56"/>
                                <a:pt x="10" y="53"/>
                                <a:pt x="11" y="49"/>
                              </a:cubicBezTo>
                              <a:lnTo>
                                <a:pt x="11" y="47"/>
                              </a:lnTo>
                              <a:cubicBezTo>
                                <a:pt x="16" y="36"/>
                                <a:pt x="22" y="24"/>
                                <a:pt x="28" y="12"/>
                              </a:cubicBezTo>
                              <a:lnTo>
                                <a:pt x="28" y="12"/>
                              </a:lnTo>
                              <a:cubicBezTo>
                                <a:pt x="50" y="5"/>
                                <a:pt x="73" y="0"/>
                                <a:pt x="97" y="0"/>
                              </a:cubicBezTo>
                              <a:cubicBezTo>
                                <a:pt x="122" y="0"/>
                                <a:pt x="146" y="5"/>
                                <a:pt x="169" y="13"/>
                              </a:cubicBezTo>
                              <a:lnTo>
                                <a:pt x="367" y="86"/>
                              </a:lnTo>
                              <a:lnTo>
                                <a:pt x="367" y="152"/>
                              </a:lnTo>
                              <a:lnTo>
                                <a:pt x="293" y="174"/>
                              </a:lnTo>
                              <a:cubicBezTo>
                                <a:pt x="224" y="196"/>
                                <a:pt x="174" y="251"/>
                                <a:pt x="155" y="318"/>
                              </a:cubicBezTo>
                              <a:cubicBezTo>
                                <a:pt x="159" y="318"/>
                                <a:pt x="163" y="319"/>
                                <a:pt x="168" y="3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43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 sz="2000" b="1" dirty="0"/>
                        </a:p>
                      </p:txBody>
                    </p:sp>
                  </p:grpSp>
                  <p:sp>
                    <p:nvSpPr>
                      <p:cNvPr id="186" name="Freeform 456">
                        <a:extLst>
                          <a:ext uri="{FF2B5EF4-FFF2-40B4-BE49-F238E27FC236}">
                            <a16:creationId xmlns:a16="http://schemas.microsoft.com/office/drawing/2014/main" xmlns="" id="{D513FF50-B456-4232-9B7A-09F0BADC86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3116" y="4028650"/>
                        <a:ext cx="343667" cy="216814"/>
                      </a:xfrm>
                      <a:custGeom>
                        <a:avLst/>
                        <a:gdLst>
                          <a:gd name="T0" fmla="*/ 212 w 212"/>
                          <a:gd name="T1" fmla="*/ 171 h 171"/>
                          <a:gd name="T2" fmla="*/ 181 w 212"/>
                          <a:gd name="T3" fmla="*/ 171 h 171"/>
                          <a:gd name="T4" fmla="*/ 53 w 212"/>
                          <a:gd name="T5" fmla="*/ 171 h 171"/>
                          <a:gd name="T6" fmla="*/ 41 w 212"/>
                          <a:gd name="T7" fmla="*/ 171 h 171"/>
                          <a:gd name="T8" fmla="*/ 38 w 212"/>
                          <a:gd name="T9" fmla="*/ 171 h 171"/>
                          <a:gd name="T10" fmla="*/ 28 w 212"/>
                          <a:gd name="T11" fmla="*/ 170 h 171"/>
                          <a:gd name="T12" fmla="*/ 25 w 212"/>
                          <a:gd name="T13" fmla="*/ 170 h 171"/>
                          <a:gd name="T14" fmla="*/ 14 w 212"/>
                          <a:gd name="T15" fmla="*/ 168 h 171"/>
                          <a:gd name="T16" fmla="*/ 13 w 212"/>
                          <a:gd name="T17" fmla="*/ 168 h 171"/>
                          <a:gd name="T18" fmla="*/ 0 w 212"/>
                          <a:gd name="T19" fmla="*/ 166 h 171"/>
                          <a:gd name="T20" fmla="*/ 138 w 212"/>
                          <a:gd name="T21" fmla="*/ 22 h 171"/>
                          <a:gd name="T22" fmla="*/ 212 w 212"/>
                          <a:gd name="T23" fmla="*/ 0 h 171"/>
                          <a:gd name="T24" fmla="*/ 212 w 212"/>
                          <a:gd name="T25" fmla="*/ 17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2" h="171">
                            <a:moveTo>
                              <a:pt x="212" y="171"/>
                            </a:moveTo>
                            <a:lnTo>
                              <a:pt x="181" y="171"/>
                            </a:lnTo>
                            <a:lnTo>
                              <a:pt x="53" y="171"/>
                            </a:lnTo>
                            <a:lnTo>
                              <a:pt x="41" y="171"/>
                            </a:lnTo>
                            <a:lnTo>
                              <a:pt x="38" y="171"/>
                            </a:lnTo>
                            <a:cubicBezTo>
                              <a:pt x="34" y="171"/>
                              <a:pt x="31" y="171"/>
                              <a:pt x="28" y="170"/>
                            </a:cubicBezTo>
                            <a:lnTo>
                              <a:pt x="25" y="170"/>
                            </a:lnTo>
                            <a:cubicBezTo>
                              <a:pt x="20" y="170"/>
                              <a:pt x="17" y="168"/>
                              <a:pt x="14" y="168"/>
                            </a:cubicBezTo>
                            <a:lnTo>
                              <a:pt x="13" y="168"/>
                            </a:lnTo>
                            <a:cubicBezTo>
                              <a:pt x="8" y="167"/>
                              <a:pt x="4" y="166"/>
                              <a:pt x="0" y="166"/>
                            </a:cubicBezTo>
                            <a:cubicBezTo>
                              <a:pt x="19" y="99"/>
                              <a:pt x="69" y="44"/>
                              <a:pt x="138" y="22"/>
                            </a:cubicBezTo>
                            <a:lnTo>
                              <a:pt x="212" y="0"/>
                            </a:lnTo>
                            <a:lnTo>
                              <a:pt x="212" y="171"/>
                            </a:lnTo>
                            <a:close/>
                          </a:path>
                        </a:pathLst>
                      </a:custGeom>
                      <a:solidFill>
                        <a:srgbClr val="0660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z="2000" b="1"/>
                      </a:p>
                    </p:txBody>
                  </p:sp>
                </p:grpSp>
                <p:sp>
                  <p:nvSpPr>
                    <p:cNvPr id="182" name="Textfeld 181">
                      <a:extLst>
                        <a:ext uri="{FF2B5EF4-FFF2-40B4-BE49-F238E27FC236}">
                          <a16:creationId xmlns:a16="http://schemas.microsoft.com/office/drawing/2014/main" xmlns="" id="{C4886479-D543-4457-950D-5A55F16F28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89044" y="2502454"/>
                      <a:ext cx="85145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Medien-</a:t>
                      </a:r>
                    </a:p>
                    <a:p>
                      <a:pPr algn="ctr"/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gestaltung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5" name="Gruppieren 84"/>
                  <p:cNvGrpSpPr/>
                  <p:nvPr/>
                </p:nvGrpSpPr>
                <p:grpSpPr>
                  <a:xfrm>
                    <a:off x="905337" y="1253497"/>
                    <a:ext cx="9212973" cy="4243181"/>
                    <a:chOff x="905337" y="1253497"/>
                    <a:chExt cx="9212973" cy="4243181"/>
                  </a:xfrm>
                </p:grpSpPr>
                <p:grpSp>
                  <p:nvGrpSpPr>
                    <p:cNvPr id="84" name="Gruppieren 83"/>
                    <p:cNvGrpSpPr/>
                    <p:nvPr/>
                  </p:nvGrpSpPr>
                  <p:grpSpPr>
                    <a:xfrm>
                      <a:off x="905337" y="1253497"/>
                      <a:ext cx="9212973" cy="4243181"/>
                      <a:chOff x="905337" y="1253497"/>
                      <a:chExt cx="9212973" cy="4243181"/>
                    </a:xfrm>
                  </p:grpSpPr>
                  <p:sp>
                    <p:nvSpPr>
                      <p:cNvPr id="382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4233673">
                        <a:off x="2584265" y="4627236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7909812">
                        <a:off x="1871537" y="4432685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9884262">
                        <a:off x="1764132" y="4134000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2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6906469">
                        <a:off x="7639972" y="2148646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1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4747017">
                        <a:off x="7487572" y="1996246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6085042">
                        <a:off x="6765180" y="1635846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6095295">
                        <a:off x="7091043" y="1201015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8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3409813">
                        <a:off x="6367128" y="1400427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7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7713048">
                        <a:off x="3753987" y="2326517"/>
                        <a:ext cx="761125" cy="1392406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6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20226441">
                        <a:off x="4938700" y="1585048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5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21439792">
                        <a:off x="5638516" y="1386907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989807">
                        <a:off x="5033110" y="1759632"/>
                        <a:ext cx="565452" cy="1103609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056820">
                        <a:off x="4450028" y="1894211"/>
                        <a:ext cx="629355" cy="790450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2792" y="1972120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8265" y="2363562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7003" y="2636183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7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20087432">
                        <a:off x="1999197" y="2683990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5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7235553">
                        <a:off x="3167430" y="4006691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2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7235553">
                        <a:off x="3178077" y="3237418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4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20437359">
                        <a:off x="1854498" y="3407352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1" name="Gruppieren 230"/>
                      <p:cNvGrpSpPr/>
                      <p:nvPr/>
                    </p:nvGrpSpPr>
                    <p:grpSpPr>
                      <a:xfrm>
                        <a:off x="2190057" y="3475413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232" name="Gruppieren 23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23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3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3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3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3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39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40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233" name="Textfeld 23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93467" y="1950909"/>
                          <a:ext cx="846835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Logopädie</a:t>
                          </a:r>
                        </a:p>
                      </p:txBody>
                    </p:sp>
                  </p:grpSp>
                  <p:sp>
                    <p:nvSpPr>
                      <p:cNvPr id="313" name="Freeform 404">
                        <a:extLst>
                          <a:ext uri="{FF2B5EF4-FFF2-40B4-BE49-F238E27FC236}">
                            <a16:creationId xmlns:a16="http://schemas.microsoft.com/office/drawing/2014/main" xmlns="" id="{D3E8F5A1-1523-49EF-A6A2-C067F9DDA4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20594499">
                        <a:off x="3204790" y="2963433"/>
                        <a:ext cx="701267" cy="585397"/>
                      </a:xfrm>
                      <a:custGeom>
                        <a:avLst/>
                        <a:gdLst>
                          <a:gd name="T0" fmla="*/ 413 w 430"/>
                          <a:gd name="T1" fmla="*/ 461 h 461"/>
                          <a:gd name="T2" fmla="*/ 0 w 430"/>
                          <a:gd name="T3" fmla="*/ 0 h 461"/>
                          <a:gd name="T4" fmla="*/ 430 w 430"/>
                          <a:gd name="T5" fmla="*/ 401 h 461"/>
                          <a:gd name="T6" fmla="*/ 413 w 430"/>
                          <a:gd name="T7" fmla="*/ 461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30" h="461">
                            <a:moveTo>
                              <a:pt x="413" y="461"/>
                            </a:moveTo>
                            <a:lnTo>
                              <a:pt x="0" y="0"/>
                            </a:lnTo>
                            <a:lnTo>
                              <a:pt x="430" y="401"/>
                            </a:lnTo>
                            <a:lnTo>
                              <a:pt x="413" y="461"/>
                            </a:lnTo>
                            <a:close/>
                          </a:path>
                        </a:pathLst>
                      </a:custGeom>
                      <a:solidFill>
                        <a:srgbClr val="8F191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53" name="Gruppieren 252"/>
                      <p:cNvGrpSpPr/>
                      <p:nvPr/>
                    </p:nvGrpSpPr>
                    <p:grpSpPr>
                      <a:xfrm>
                        <a:off x="8887144" y="1395582"/>
                        <a:ext cx="1231166" cy="481601"/>
                        <a:chOff x="3212075" y="2492488"/>
                        <a:chExt cx="1231166" cy="481601"/>
                      </a:xfrm>
                    </p:grpSpPr>
                    <p:grpSp>
                      <p:nvGrpSpPr>
                        <p:cNvPr id="254" name="Gruppieren 253">
                          <a:extLst>
                            <a:ext uri="{FF2B5EF4-FFF2-40B4-BE49-F238E27FC236}">
                              <a16:creationId xmlns:a16="http://schemas.microsoft.com/office/drawing/2014/main" xmlns="" id="{2F9DC48C-F9A9-40EF-BE2F-8B50FAA990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62269" y="2492488"/>
                          <a:ext cx="1180972" cy="481601"/>
                          <a:chOff x="3467687" y="3714267"/>
                          <a:chExt cx="1221411" cy="531197"/>
                        </a:xfrm>
                      </p:grpSpPr>
                      <p:sp>
                        <p:nvSpPr>
                          <p:cNvPr id="256" name="Freeform 451">
                            <a:extLst>
                              <a:ext uri="{FF2B5EF4-FFF2-40B4-BE49-F238E27FC236}">
                                <a16:creationId xmlns:a16="http://schemas.microsoft.com/office/drawing/2014/main" xmlns="" id="{501AD811-06C2-4491-9E8A-BB6A6717E4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687" y="3829903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81 w 615"/>
                              <a:gd name="T3" fmla="*/ 133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40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11" y="234"/>
                                  <a:pt x="559" y="162"/>
                                  <a:pt x="481" y="133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0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40" y="327"/>
                                </a:lnTo>
                                <a:cubicBezTo>
                                  <a:pt x="566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sp>
                        <p:nvSpPr>
                          <p:cNvPr id="257" name="Freeform 453">
                            <a:extLst>
                              <a:ext uri="{FF2B5EF4-FFF2-40B4-BE49-F238E27FC236}">
                                <a16:creationId xmlns:a16="http://schemas.microsoft.com/office/drawing/2014/main" xmlns="" id="{59DF9996-1B59-4EB4-B79F-8562F064658D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7687" y="3714268"/>
                            <a:ext cx="339024" cy="281858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7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6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0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08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6 w 208"/>
                              <a:gd name="T65" fmla="*/ 0 h 220"/>
                              <a:gd name="T66" fmla="*/ 206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8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0"/>
                                </a:ln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08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grpSp>
                        <p:nvGrpSpPr>
                          <p:cNvPr id="258" name="Gruppieren 257">
                            <a:extLst>
                              <a:ext uri="{FF2B5EF4-FFF2-40B4-BE49-F238E27FC236}">
                                <a16:creationId xmlns:a16="http://schemas.microsoft.com/office/drawing/2014/main" xmlns="" id="{103D2F7D-1D5A-4820-A6EF-AE8FC31875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67687" y="3714267"/>
                            <a:ext cx="1221411" cy="531197"/>
                            <a:chOff x="3467687" y="3714267"/>
                            <a:chExt cx="1221411" cy="531197"/>
                          </a:xfrm>
                        </p:grpSpPr>
                        <p:sp>
                          <p:nvSpPr>
                            <p:cNvPr id="260" name="Freeform 450">
                              <a:extLst>
                                <a:ext uri="{FF2B5EF4-FFF2-40B4-BE49-F238E27FC236}">
                                  <a16:creationId xmlns:a16="http://schemas.microsoft.com/office/drawing/2014/main" xmlns="" id="{C18D3028-AE29-49D4-A7F5-648AADDC6B2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714267"/>
                              <a:ext cx="1221411" cy="531195"/>
                            </a:xfrm>
                            <a:custGeom>
                              <a:avLst/>
                              <a:gdLst>
                                <a:gd name="T0" fmla="*/ 208 w 748"/>
                                <a:gd name="T1" fmla="*/ 416 h 416"/>
                                <a:gd name="T2" fmla="*/ 0 w 748"/>
                                <a:gd name="T3" fmla="*/ 208 h 416"/>
                                <a:gd name="T4" fmla="*/ 208 w 748"/>
                                <a:gd name="T5" fmla="*/ 0 h 416"/>
                                <a:gd name="T6" fmla="*/ 540 w 748"/>
                                <a:gd name="T7" fmla="*/ 0 h 416"/>
                                <a:gd name="T8" fmla="*/ 748 w 748"/>
                                <a:gd name="T9" fmla="*/ 208 h 416"/>
                                <a:gd name="T10" fmla="*/ 540 w 748"/>
                                <a:gd name="T11" fmla="*/ 416 h 416"/>
                                <a:gd name="T12" fmla="*/ 208 w 748"/>
                                <a:gd name="T13" fmla="*/ 416 h 4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748" h="416">
                                  <a:moveTo>
                                    <a:pt x="208" y="416"/>
                                  </a:moveTo>
                                  <a:cubicBezTo>
                                    <a:pt x="93" y="416"/>
                                    <a:pt x="0" y="323"/>
                                    <a:pt x="0" y="208"/>
                                  </a:cubicBezTo>
                                  <a:cubicBezTo>
                                    <a:pt x="0" y="93"/>
                                    <a:pt x="93" y="0"/>
                                    <a:pt x="208" y="0"/>
                                  </a:cubicBezTo>
                                  <a:lnTo>
                                    <a:pt x="540" y="0"/>
                                  </a:lnTo>
                                  <a:cubicBezTo>
                                    <a:pt x="655" y="0"/>
                                    <a:pt x="748" y="93"/>
                                    <a:pt x="748" y="208"/>
                                  </a:cubicBezTo>
                                  <a:cubicBezTo>
                                    <a:pt x="748" y="323"/>
                                    <a:pt x="655" y="416"/>
                                    <a:pt x="540" y="416"/>
                                  </a:cubicBezTo>
                                  <a:lnTo>
                                    <a:pt x="208" y="4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A954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61" name="Freeform 452">
                              <a:extLst>
                                <a:ext uri="{FF2B5EF4-FFF2-40B4-BE49-F238E27FC236}">
                                  <a16:creationId xmlns:a16="http://schemas.microsoft.com/office/drawing/2014/main" xmlns="" id="{5F45AFEB-C3E2-4463-8B86-258FAD6751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23116" y="3913016"/>
                              <a:ext cx="965982" cy="332448"/>
                            </a:xfrm>
                            <a:custGeom>
                              <a:avLst/>
                              <a:gdLst>
                                <a:gd name="T0" fmla="*/ 590 w 593"/>
                                <a:gd name="T1" fmla="*/ 19 h 262"/>
                                <a:gd name="T2" fmla="*/ 454 w 593"/>
                                <a:gd name="T3" fmla="*/ 14 h 262"/>
                                <a:gd name="T4" fmla="*/ 138 w 593"/>
                                <a:gd name="T5" fmla="*/ 113 h 262"/>
                                <a:gd name="T6" fmla="*/ 0 w 593"/>
                                <a:gd name="T7" fmla="*/ 257 h 262"/>
                                <a:gd name="T8" fmla="*/ 53 w 593"/>
                                <a:gd name="T9" fmla="*/ 262 h 262"/>
                                <a:gd name="T10" fmla="*/ 385 w 593"/>
                                <a:gd name="T11" fmla="*/ 262 h 262"/>
                                <a:gd name="T12" fmla="*/ 593 w 593"/>
                                <a:gd name="T13" fmla="*/ 54 h 262"/>
                                <a:gd name="T14" fmla="*/ 590 w 593"/>
                                <a:gd name="T15" fmla="*/ 19 h 2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593" h="262">
                                  <a:moveTo>
                                    <a:pt x="590" y="19"/>
                                  </a:moveTo>
                                  <a:cubicBezTo>
                                    <a:pt x="547" y="3"/>
                                    <a:pt x="500" y="0"/>
                                    <a:pt x="454" y="14"/>
                                  </a:cubicBezTo>
                                  <a:lnTo>
                                    <a:pt x="138" y="113"/>
                                  </a:lnTo>
                                  <a:cubicBezTo>
                                    <a:pt x="69" y="135"/>
                                    <a:pt x="19" y="190"/>
                                    <a:pt x="0" y="257"/>
                                  </a:cubicBezTo>
                                  <a:cubicBezTo>
                                    <a:pt x="17" y="261"/>
                                    <a:pt x="35" y="262"/>
                                    <a:pt x="53" y="262"/>
                                  </a:cubicBezTo>
                                  <a:lnTo>
                                    <a:pt x="385" y="262"/>
                                  </a:lnTo>
                                  <a:cubicBezTo>
                                    <a:pt x="500" y="262"/>
                                    <a:pt x="593" y="169"/>
                                    <a:pt x="593" y="54"/>
                                  </a:cubicBezTo>
                                  <a:cubicBezTo>
                                    <a:pt x="593" y="42"/>
                                    <a:pt x="592" y="31"/>
                                    <a:pt x="590" y="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66032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62" name="Freeform 454">
                              <a:extLst>
                                <a:ext uri="{FF2B5EF4-FFF2-40B4-BE49-F238E27FC236}">
                                  <a16:creationId xmlns:a16="http://schemas.microsoft.com/office/drawing/2014/main" xmlns="" id="{E100F1A5-5A03-42F0-8E2F-C55A9CA6E187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3476975" y="3714268"/>
                              <a:ext cx="589808" cy="227656"/>
                            </a:xfrm>
                            <a:custGeom>
                              <a:avLst/>
                              <a:gdLst>
                                <a:gd name="T0" fmla="*/ 363 w 363"/>
                                <a:gd name="T1" fmla="*/ 179 h 179"/>
                                <a:gd name="T2" fmla="*/ 165 w 363"/>
                                <a:gd name="T3" fmla="*/ 106 h 179"/>
                                <a:gd name="T4" fmla="*/ 93 w 363"/>
                                <a:gd name="T5" fmla="*/ 93 h 179"/>
                                <a:gd name="T6" fmla="*/ 24 w 363"/>
                                <a:gd name="T7" fmla="*/ 105 h 179"/>
                                <a:gd name="T8" fmla="*/ 198 w 363"/>
                                <a:gd name="T9" fmla="*/ 0 h 179"/>
                                <a:gd name="T10" fmla="*/ 198 w 363"/>
                                <a:gd name="T11" fmla="*/ 0 h 179"/>
                                <a:gd name="T12" fmla="*/ 199 w 363"/>
                                <a:gd name="T13" fmla="*/ 0 h 179"/>
                                <a:gd name="T14" fmla="*/ 199 w 363"/>
                                <a:gd name="T15" fmla="*/ 0 h 179"/>
                                <a:gd name="T16" fmla="*/ 201 w 363"/>
                                <a:gd name="T17" fmla="*/ 0 h 179"/>
                                <a:gd name="T18" fmla="*/ 201 w 363"/>
                                <a:gd name="T19" fmla="*/ 0 h 179"/>
                                <a:gd name="T20" fmla="*/ 201 w 363"/>
                                <a:gd name="T21" fmla="*/ 0 h 179"/>
                                <a:gd name="T22" fmla="*/ 201 w 363"/>
                                <a:gd name="T23" fmla="*/ 0 h 179"/>
                                <a:gd name="T24" fmla="*/ 202 w 363"/>
                                <a:gd name="T25" fmla="*/ 0 h 179"/>
                                <a:gd name="T26" fmla="*/ 202 w 363"/>
                                <a:gd name="T27" fmla="*/ 0 h 179"/>
                                <a:gd name="T28" fmla="*/ 202 w 363"/>
                                <a:gd name="T29" fmla="*/ 0 h 179"/>
                                <a:gd name="T30" fmla="*/ 202 w 363"/>
                                <a:gd name="T31" fmla="*/ 0 h 179"/>
                                <a:gd name="T32" fmla="*/ 202 w 363"/>
                                <a:gd name="T33" fmla="*/ 0 h 179"/>
                                <a:gd name="T34" fmla="*/ 202 w 363"/>
                                <a:gd name="T35" fmla="*/ 0 h 179"/>
                                <a:gd name="T36" fmla="*/ 202 w 363"/>
                                <a:gd name="T37" fmla="*/ 0 h 179"/>
                                <a:gd name="T38" fmla="*/ 202 w 363"/>
                                <a:gd name="T39" fmla="*/ 0 h 179"/>
                                <a:gd name="T40" fmla="*/ 204 w 363"/>
                                <a:gd name="T41" fmla="*/ 0 h 179"/>
                                <a:gd name="T42" fmla="*/ 204 w 363"/>
                                <a:gd name="T43" fmla="*/ 0 h 179"/>
                                <a:gd name="T44" fmla="*/ 204 w 363"/>
                                <a:gd name="T45" fmla="*/ 0 h 179"/>
                                <a:gd name="T46" fmla="*/ 204 w 363"/>
                                <a:gd name="T47" fmla="*/ 0 h 179"/>
                                <a:gd name="T48" fmla="*/ 204 w 363"/>
                                <a:gd name="T49" fmla="*/ 0 h 179"/>
                                <a:gd name="T50" fmla="*/ 332 w 363"/>
                                <a:gd name="T51" fmla="*/ 0 h 179"/>
                                <a:gd name="T52" fmla="*/ 363 w 363"/>
                                <a:gd name="T53" fmla="*/ 0 h 179"/>
                                <a:gd name="T54" fmla="*/ 363 w 363"/>
                                <a:gd name="T55" fmla="*/ 179 h 179"/>
                                <a:gd name="T56" fmla="*/ 0 w 363"/>
                                <a:gd name="T57" fmla="*/ 167 h 179"/>
                                <a:gd name="T58" fmla="*/ 0 w 363"/>
                                <a:gd name="T59" fmla="*/ 167 h 179"/>
                                <a:gd name="T60" fmla="*/ 0 w 363"/>
                                <a:gd name="T61" fmla="*/ 164 h 179"/>
                                <a:gd name="T62" fmla="*/ 0 w 363"/>
                                <a:gd name="T63" fmla="*/ 167 h 1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63" h="179">
                                  <a:moveTo>
                                    <a:pt x="363" y="179"/>
                                  </a:moveTo>
                                  <a:lnTo>
                                    <a:pt x="165" y="106"/>
                                  </a:lnTo>
                                  <a:cubicBezTo>
                                    <a:pt x="142" y="98"/>
                                    <a:pt x="118" y="93"/>
                                    <a:pt x="93" y="93"/>
                                  </a:cubicBezTo>
                                  <a:cubicBezTo>
                                    <a:pt x="69" y="93"/>
                                    <a:pt x="46" y="98"/>
                                    <a:pt x="24" y="105"/>
                                  </a:cubicBezTo>
                                  <a:cubicBezTo>
                                    <a:pt x="59" y="44"/>
                                    <a:pt x="124" y="3"/>
                                    <a:pt x="198" y="0"/>
                                  </a:cubicBezTo>
                                  <a:lnTo>
                                    <a:pt x="198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332" y="0"/>
                                  </a:lnTo>
                                  <a:lnTo>
                                    <a:pt x="363" y="0"/>
                                  </a:lnTo>
                                  <a:lnTo>
                                    <a:pt x="363" y="179"/>
                                  </a:lnTo>
                                  <a:close/>
                                  <a:moveTo>
                                    <a:pt x="0" y="167"/>
                                  </a:moveTo>
                                  <a:lnTo>
                                    <a:pt x="0" y="167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7E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63" name="Freeform 455">
                              <a:extLst>
                                <a:ext uri="{FF2B5EF4-FFF2-40B4-BE49-F238E27FC236}">
                                  <a16:creationId xmlns:a16="http://schemas.microsoft.com/office/drawing/2014/main" xmlns="" id="{32FC6A95-64FA-4847-AEEE-97BE274B8BD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833517"/>
                              <a:ext cx="599096" cy="408334"/>
                            </a:xfrm>
                            <a:custGeom>
                              <a:avLst/>
                              <a:gdLst>
                                <a:gd name="T0" fmla="*/ 168 w 367"/>
                                <a:gd name="T1" fmla="*/ 320 h 320"/>
                                <a:gd name="T2" fmla="*/ 0 w 367"/>
                                <a:gd name="T3" fmla="*/ 127 h 320"/>
                                <a:gd name="T4" fmla="*/ 0 w 367"/>
                                <a:gd name="T5" fmla="*/ 124 h 320"/>
                                <a:gd name="T6" fmla="*/ 0 w 367"/>
                                <a:gd name="T7" fmla="*/ 124 h 320"/>
                                <a:gd name="T8" fmla="*/ 0 w 367"/>
                                <a:gd name="T9" fmla="*/ 124 h 320"/>
                                <a:gd name="T10" fmla="*/ 0 w 367"/>
                                <a:gd name="T11" fmla="*/ 124 h 320"/>
                                <a:gd name="T12" fmla="*/ 0 w 367"/>
                                <a:gd name="T13" fmla="*/ 124 h 320"/>
                                <a:gd name="T14" fmla="*/ 0 w 367"/>
                                <a:gd name="T15" fmla="*/ 123 h 320"/>
                                <a:gd name="T16" fmla="*/ 0 w 367"/>
                                <a:gd name="T17" fmla="*/ 123 h 320"/>
                                <a:gd name="T18" fmla="*/ 0 w 367"/>
                                <a:gd name="T19" fmla="*/ 123 h 320"/>
                                <a:gd name="T20" fmla="*/ 0 w 367"/>
                                <a:gd name="T21" fmla="*/ 121 h 320"/>
                                <a:gd name="T22" fmla="*/ 0 w 367"/>
                                <a:gd name="T23" fmla="*/ 121 h 320"/>
                                <a:gd name="T24" fmla="*/ 0 w 367"/>
                                <a:gd name="T25" fmla="*/ 121 h 320"/>
                                <a:gd name="T26" fmla="*/ 0 w 367"/>
                                <a:gd name="T27" fmla="*/ 121 h 320"/>
                                <a:gd name="T28" fmla="*/ 0 w 367"/>
                                <a:gd name="T29" fmla="*/ 120 h 320"/>
                                <a:gd name="T30" fmla="*/ 0 w 367"/>
                                <a:gd name="T31" fmla="*/ 120 h 320"/>
                                <a:gd name="T32" fmla="*/ 0 w 367"/>
                                <a:gd name="T33" fmla="*/ 120 h 320"/>
                                <a:gd name="T34" fmla="*/ 0 w 367"/>
                                <a:gd name="T35" fmla="*/ 120 h 320"/>
                                <a:gd name="T36" fmla="*/ 0 w 367"/>
                                <a:gd name="T37" fmla="*/ 118 h 320"/>
                                <a:gd name="T38" fmla="*/ 0 w 367"/>
                                <a:gd name="T39" fmla="*/ 118 h 320"/>
                                <a:gd name="T40" fmla="*/ 0 w 367"/>
                                <a:gd name="T41" fmla="*/ 118 h 320"/>
                                <a:gd name="T42" fmla="*/ 0 w 367"/>
                                <a:gd name="T43" fmla="*/ 118 h 320"/>
                                <a:gd name="T44" fmla="*/ 0 w 367"/>
                                <a:gd name="T45" fmla="*/ 117 h 320"/>
                                <a:gd name="T46" fmla="*/ 0 w 367"/>
                                <a:gd name="T47" fmla="*/ 117 h 320"/>
                                <a:gd name="T48" fmla="*/ 0 w 367"/>
                                <a:gd name="T49" fmla="*/ 117 h 320"/>
                                <a:gd name="T50" fmla="*/ 0 w 367"/>
                                <a:gd name="T51" fmla="*/ 117 h 320"/>
                                <a:gd name="T52" fmla="*/ 0 w 367"/>
                                <a:gd name="T53" fmla="*/ 117 h 320"/>
                                <a:gd name="T54" fmla="*/ 0 w 367"/>
                                <a:gd name="T55" fmla="*/ 115 h 320"/>
                                <a:gd name="T56" fmla="*/ 1 w 367"/>
                                <a:gd name="T57" fmla="*/ 99 h 320"/>
                                <a:gd name="T58" fmla="*/ 3 w 367"/>
                                <a:gd name="T59" fmla="*/ 87 h 320"/>
                                <a:gd name="T60" fmla="*/ 4 w 367"/>
                                <a:gd name="T61" fmla="*/ 74 h 320"/>
                                <a:gd name="T62" fmla="*/ 7 w 367"/>
                                <a:gd name="T63" fmla="*/ 62 h 320"/>
                                <a:gd name="T64" fmla="*/ 11 w 367"/>
                                <a:gd name="T65" fmla="*/ 49 h 320"/>
                                <a:gd name="T66" fmla="*/ 28 w 367"/>
                                <a:gd name="T67" fmla="*/ 12 h 320"/>
                                <a:gd name="T68" fmla="*/ 97 w 367"/>
                                <a:gd name="T69" fmla="*/ 0 h 320"/>
                                <a:gd name="T70" fmla="*/ 367 w 367"/>
                                <a:gd name="T71" fmla="*/ 86 h 320"/>
                                <a:gd name="T72" fmla="*/ 293 w 367"/>
                                <a:gd name="T73" fmla="*/ 174 h 320"/>
                                <a:gd name="T74" fmla="*/ 168 w 367"/>
                                <a:gd name="T75" fmla="*/ 320 h 3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</a:cxnLst>
                              <a:rect l="0" t="0" r="r" b="b"/>
                              <a:pathLst>
                                <a:path w="367" h="320">
                                  <a:moveTo>
                                    <a:pt x="168" y="320"/>
                                  </a:moveTo>
                                  <a:lnTo>
                                    <a:pt x="168" y="320"/>
                                  </a:lnTo>
                                  <a:cubicBezTo>
                                    <a:pt x="75" y="301"/>
                                    <a:pt x="5" y="223"/>
                                    <a:pt x="0" y="127"/>
                                  </a:cubicBezTo>
                                  <a:lnTo>
                                    <a:pt x="0" y="127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5"/>
                                  </a:lnTo>
                                  <a:lnTo>
                                    <a:pt x="0" y="115"/>
                                  </a:lnTo>
                                  <a:cubicBezTo>
                                    <a:pt x="0" y="111"/>
                                    <a:pt x="0" y="108"/>
                                    <a:pt x="1" y="103"/>
                                  </a:cubicBezTo>
                                  <a:lnTo>
                                    <a:pt x="1" y="99"/>
                                  </a:lnTo>
                                  <a:lnTo>
                                    <a:pt x="1" y="90"/>
                                  </a:lnTo>
                                  <a:cubicBezTo>
                                    <a:pt x="1" y="89"/>
                                    <a:pt x="3" y="87"/>
                                    <a:pt x="3" y="87"/>
                                  </a:cubicBezTo>
                                  <a:cubicBezTo>
                                    <a:pt x="3" y="83"/>
                                    <a:pt x="3" y="78"/>
                                    <a:pt x="4" y="74"/>
                                  </a:cubicBezTo>
                                  <a:lnTo>
                                    <a:pt x="4" y="74"/>
                                  </a:lnTo>
                                  <a:lnTo>
                                    <a:pt x="4" y="71"/>
                                  </a:lnTo>
                                  <a:cubicBezTo>
                                    <a:pt x="5" y="68"/>
                                    <a:pt x="5" y="65"/>
                                    <a:pt x="7" y="62"/>
                                  </a:cubicBezTo>
                                  <a:lnTo>
                                    <a:pt x="7" y="61"/>
                                  </a:lnTo>
                                  <a:cubicBezTo>
                                    <a:pt x="8" y="56"/>
                                    <a:pt x="10" y="53"/>
                                    <a:pt x="11" y="49"/>
                                  </a:cubicBezTo>
                                  <a:lnTo>
                                    <a:pt x="11" y="47"/>
                                  </a:lnTo>
                                  <a:cubicBezTo>
                                    <a:pt x="16" y="36"/>
                                    <a:pt x="22" y="24"/>
                                    <a:pt x="28" y="12"/>
                                  </a:cubicBezTo>
                                  <a:lnTo>
                                    <a:pt x="28" y="12"/>
                                  </a:lnTo>
                                  <a:cubicBezTo>
                                    <a:pt x="50" y="5"/>
                                    <a:pt x="73" y="0"/>
                                    <a:pt x="97" y="0"/>
                                  </a:cubicBezTo>
                                  <a:cubicBezTo>
                                    <a:pt x="122" y="0"/>
                                    <a:pt x="146" y="5"/>
                                    <a:pt x="169" y="13"/>
                                  </a:cubicBezTo>
                                  <a:lnTo>
                                    <a:pt x="367" y="86"/>
                                  </a:lnTo>
                                  <a:lnTo>
                                    <a:pt x="367" y="152"/>
                                  </a:lnTo>
                                  <a:lnTo>
                                    <a:pt x="293" y="174"/>
                                  </a:lnTo>
                                  <a:cubicBezTo>
                                    <a:pt x="224" y="196"/>
                                    <a:pt x="174" y="251"/>
                                    <a:pt x="155" y="318"/>
                                  </a:cubicBezTo>
                                  <a:cubicBezTo>
                                    <a:pt x="159" y="318"/>
                                    <a:pt x="163" y="319"/>
                                    <a:pt x="168" y="32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743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 dirty="0"/>
                            </a:p>
                          </p:txBody>
                        </p:sp>
                      </p:grpSp>
                      <p:sp>
                        <p:nvSpPr>
                          <p:cNvPr id="259" name="Freeform 456">
                            <a:extLst>
                              <a:ext uri="{FF2B5EF4-FFF2-40B4-BE49-F238E27FC236}">
                                <a16:creationId xmlns:a16="http://schemas.microsoft.com/office/drawing/2014/main" xmlns="" id="{D513FF50-B456-4232-9B7A-09F0BADC86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16" y="4028650"/>
                            <a:ext cx="343667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1 w 212"/>
                              <a:gd name="T7" fmla="*/ 171 h 171"/>
                              <a:gd name="T8" fmla="*/ 38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4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6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1" y="171"/>
                                </a:lnTo>
                                <a:lnTo>
                                  <a:pt x="38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4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8" y="167"/>
                                  <a:pt x="4" y="166"/>
                                  <a:pt x="0" y="166"/>
                                </a:cubicBezTo>
                                <a:cubicBezTo>
                                  <a:pt x="19" y="99"/>
                                  <a:pt x="69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</p:grpSp>
                    <p:sp>
                      <p:nvSpPr>
                        <p:cNvPr id="255" name="Textfeld 254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12075" y="2502454"/>
                          <a:ext cx="120539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Wirtschafts-</a:t>
                          </a:r>
                        </a:p>
                        <a:p>
                          <a:pPr algn="ctr"/>
                          <a:r>
                            <a:rPr lang="de-DE" sz="1200" b="1" dirty="0" err="1">
                              <a:solidFill>
                                <a:schemeClr val="bg1"/>
                              </a:solidFill>
                            </a:rPr>
                            <a:t>ingenieurwesen</a:t>
                          </a:r>
                          <a:endParaRPr lang="de-DE" sz="12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1" name="Gruppieren 240"/>
                      <p:cNvGrpSpPr/>
                      <p:nvPr/>
                    </p:nvGrpSpPr>
                    <p:grpSpPr>
                      <a:xfrm>
                        <a:off x="2424839" y="2857443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242" name="Gruppieren 24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24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4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4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4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4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49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50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243" name="Textfeld 24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47212" y="1950909"/>
                          <a:ext cx="113935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Physiotherapie</a:t>
                          </a:r>
                        </a:p>
                      </p:txBody>
                    </p:sp>
                  </p:grpSp>
                  <p:grpSp>
                    <p:nvGrpSpPr>
                      <p:cNvPr id="211" name="Gruppieren 210"/>
                      <p:cNvGrpSpPr/>
                      <p:nvPr/>
                    </p:nvGrpSpPr>
                    <p:grpSpPr>
                      <a:xfrm>
                        <a:off x="2265527" y="4301858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212" name="Gruppieren 21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21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1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1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1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1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19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20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213" name="Textfeld 21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18755" y="1823672"/>
                          <a:ext cx="992836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Universitäts-</a:t>
                          </a:r>
                          <a:b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de-DE" sz="1200" b="1" dirty="0" err="1">
                              <a:solidFill>
                                <a:schemeClr val="bg1"/>
                              </a:solidFill>
                            </a:rPr>
                            <a:t>studium</a:t>
                          </a:r>
                          <a:endParaRPr lang="de-DE" sz="12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1" name="Gruppieren 40"/>
                      <p:cNvGrpSpPr/>
                      <p:nvPr/>
                    </p:nvGrpSpPr>
                    <p:grpSpPr>
                      <a:xfrm>
                        <a:off x="6315986" y="1488884"/>
                        <a:ext cx="1180972" cy="481600"/>
                        <a:chOff x="2116239" y="3590170"/>
                        <a:chExt cx="1180972" cy="481600"/>
                      </a:xfrm>
                    </p:grpSpPr>
                    <p:grpSp>
                      <p:nvGrpSpPr>
                        <p:cNvPr id="98" name="Gruppieren 97">
                          <a:extLst>
                            <a:ext uri="{FF2B5EF4-FFF2-40B4-BE49-F238E27FC236}">
                              <a16:creationId xmlns:a16="http://schemas.microsoft.com/office/drawing/2014/main" xmlns="" id="{2F9DC48C-F9A9-40EF-BE2F-8B50FAA990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16239" y="3590170"/>
                          <a:ext cx="1180972" cy="481600"/>
                          <a:chOff x="3467687" y="3714268"/>
                          <a:chExt cx="1221411" cy="531196"/>
                        </a:xfrm>
                      </p:grpSpPr>
                      <p:sp>
                        <p:nvSpPr>
                          <p:cNvPr id="108" name="Freeform 451">
                            <a:extLst>
                              <a:ext uri="{FF2B5EF4-FFF2-40B4-BE49-F238E27FC236}">
                                <a16:creationId xmlns:a16="http://schemas.microsoft.com/office/drawing/2014/main" xmlns="" id="{501AD811-06C2-4491-9E8A-BB6A6717E4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687" y="3829903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81 w 615"/>
                              <a:gd name="T3" fmla="*/ 133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40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11" y="234"/>
                                  <a:pt x="559" y="162"/>
                                  <a:pt x="481" y="133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0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40" y="327"/>
                                </a:lnTo>
                                <a:cubicBezTo>
                                  <a:pt x="566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sp>
                        <p:nvSpPr>
                          <p:cNvPr id="109" name="Freeform 453">
                            <a:extLst>
                              <a:ext uri="{FF2B5EF4-FFF2-40B4-BE49-F238E27FC236}">
                                <a16:creationId xmlns:a16="http://schemas.microsoft.com/office/drawing/2014/main" xmlns="" id="{59DF9996-1B59-4EB4-B79F-8562F064658D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7687" y="3714268"/>
                            <a:ext cx="339024" cy="281858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7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6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0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08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6 w 208"/>
                              <a:gd name="T65" fmla="*/ 0 h 220"/>
                              <a:gd name="T66" fmla="*/ 206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8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0"/>
                                </a:ln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08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grpSp>
                        <p:nvGrpSpPr>
                          <p:cNvPr id="113" name="Gruppieren 112">
                            <a:extLst>
                              <a:ext uri="{FF2B5EF4-FFF2-40B4-BE49-F238E27FC236}">
                                <a16:creationId xmlns:a16="http://schemas.microsoft.com/office/drawing/2014/main" xmlns="" id="{103D2F7D-1D5A-4820-A6EF-AE8FC31875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67687" y="3714268"/>
                            <a:ext cx="1221411" cy="531196"/>
                            <a:chOff x="3467687" y="3714268"/>
                            <a:chExt cx="1221411" cy="531196"/>
                          </a:xfrm>
                        </p:grpSpPr>
                        <p:sp>
                          <p:nvSpPr>
                            <p:cNvPr id="115" name="Freeform 450">
                              <a:extLst>
                                <a:ext uri="{FF2B5EF4-FFF2-40B4-BE49-F238E27FC236}">
                                  <a16:creationId xmlns:a16="http://schemas.microsoft.com/office/drawing/2014/main" xmlns="" id="{C18D3028-AE29-49D4-A7F5-648AADDC6B2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714268"/>
                              <a:ext cx="1221411" cy="531195"/>
                            </a:xfrm>
                            <a:custGeom>
                              <a:avLst/>
                              <a:gdLst>
                                <a:gd name="T0" fmla="*/ 208 w 748"/>
                                <a:gd name="T1" fmla="*/ 416 h 416"/>
                                <a:gd name="T2" fmla="*/ 0 w 748"/>
                                <a:gd name="T3" fmla="*/ 208 h 416"/>
                                <a:gd name="T4" fmla="*/ 208 w 748"/>
                                <a:gd name="T5" fmla="*/ 0 h 416"/>
                                <a:gd name="T6" fmla="*/ 540 w 748"/>
                                <a:gd name="T7" fmla="*/ 0 h 416"/>
                                <a:gd name="T8" fmla="*/ 748 w 748"/>
                                <a:gd name="T9" fmla="*/ 208 h 416"/>
                                <a:gd name="T10" fmla="*/ 540 w 748"/>
                                <a:gd name="T11" fmla="*/ 416 h 416"/>
                                <a:gd name="T12" fmla="*/ 208 w 748"/>
                                <a:gd name="T13" fmla="*/ 416 h 4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748" h="416">
                                  <a:moveTo>
                                    <a:pt x="208" y="416"/>
                                  </a:moveTo>
                                  <a:cubicBezTo>
                                    <a:pt x="93" y="416"/>
                                    <a:pt x="0" y="323"/>
                                    <a:pt x="0" y="208"/>
                                  </a:cubicBezTo>
                                  <a:cubicBezTo>
                                    <a:pt x="0" y="93"/>
                                    <a:pt x="93" y="0"/>
                                    <a:pt x="208" y="0"/>
                                  </a:cubicBezTo>
                                  <a:lnTo>
                                    <a:pt x="540" y="0"/>
                                  </a:lnTo>
                                  <a:cubicBezTo>
                                    <a:pt x="655" y="0"/>
                                    <a:pt x="748" y="93"/>
                                    <a:pt x="748" y="208"/>
                                  </a:cubicBezTo>
                                  <a:cubicBezTo>
                                    <a:pt x="748" y="323"/>
                                    <a:pt x="655" y="416"/>
                                    <a:pt x="540" y="416"/>
                                  </a:cubicBezTo>
                                  <a:lnTo>
                                    <a:pt x="208" y="4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A954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117" name="Freeform 452">
                              <a:extLst>
                                <a:ext uri="{FF2B5EF4-FFF2-40B4-BE49-F238E27FC236}">
                                  <a16:creationId xmlns:a16="http://schemas.microsoft.com/office/drawing/2014/main" xmlns="" id="{5F45AFEB-C3E2-4463-8B86-258FAD6751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23116" y="3913016"/>
                              <a:ext cx="965982" cy="332448"/>
                            </a:xfrm>
                            <a:custGeom>
                              <a:avLst/>
                              <a:gdLst>
                                <a:gd name="T0" fmla="*/ 590 w 593"/>
                                <a:gd name="T1" fmla="*/ 19 h 262"/>
                                <a:gd name="T2" fmla="*/ 454 w 593"/>
                                <a:gd name="T3" fmla="*/ 14 h 262"/>
                                <a:gd name="T4" fmla="*/ 138 w 593"/>
                                <a:gd name="T5" fmla="*/ 113 h 262"/>
                                <a:gd name="T6" fmla="*/ 0 w 593"/>
                                <a:gd name="T7" fmla="*/ 257 h 262"/>
                                <a:gd name="T8" fmla="*/ 53 w 593"/>
                                <a:gd name="T9" fmla="*/ 262 h 262"/>
                                <a:gd name="T10" fmla="*/ 385 w 593"/>
                                <a:gd name="T11" fmla="*/ 262 h 262"/>
                                <a:gd name="T12" fmla="*/ 593 w 593"/>
                                <a:gd name="T13" fmla="*/ 54 h 262"/>
                                <a:gd name="T14" fmla="*/ 590 w 593"/>
                                <a:gd name="T15" fmla="*/ 19 h 2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593" h="262">
                                  <a:moveTo>
                                    <a:pt x="590" y="19"/>
                                  </a:moveTo>
                                  <a:cubicBezTo>
                                    <a:pt x="547" y="3"/>
                                    <a:pt x="500" y="0"/>
                                    <a:pt x="454" y="14"/>
                                  </a:cubicBezTo>
                                  <a:lnTo>
                                    <a:pt x="138" y="113"/>
                                  </a:lnTo>
                                  <a:cubicBezTo>
                                    <a:pt x="69" y="135"/>
                                    <a:pt x="19" y="190"/>
                                    <a:pt x="0" y="257"/>
                                  </a:cubicBezTo>
                                  <a:cubicBezTo>
                                    <a:pt x="17" y="261"/>
                                    <a:pt x="35" y="262"/>
                                    <a:pt x="53" y="262"/>
                                  </a:cubicBezTo>
                                  <a:lnTo>
                                    <a:pt x="385" y="262"/>
                                  </a:lnTo>
                                  <a:cubicBezTo>
                                    <a:pt x="500" y="262"/>
                                    <a:pt x="593" y="169"/>
                                    <a:pt x="593" y="54"/>
                                  </a:cubicBezTo>
                                  <a:cubicBezTo>
                                    <a:pt x="593" y="42"/>
                                    <a:pt x="592" y="31"/>
                                    <a:pt x="590" y="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66032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118" name="Freeform 454">
                              <a:extLst>
                                <a:ext uri="{FF2B5EF4-FFF2-40B4-BE49-F238E27FC236}">
                                  <a16:creationId xmlns:a16="http://schemas.microsoft.com/office/drawing/2014/main" xmlns="" id="{E100F1A5-5A03-42F0-8E2F-C55A9CA6E187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3476975" y="3714268"/>
                              <a:ext cx="589808" cy="227656"/>
                            </a:xfrm>
                            <a:custGeom>
                              <a:avLst/>
                              <a:gdLst>
                                <a:gd name="T0" fmla="*/ 363 w 363"/>
                                <a:gd name="T1" fmla="*/ 179 h 179"/>
                                <a:gd name="T2" fmla="*/ 165 w 363"/>
                                <a:gd name="T3" fmla="*/ 106 h 179"/>
                                <a:gd name="T4" fmla="*/ 93 w 363"/>
                                <a:gd name="T5" fmla="*/ 93 h 179"/>
                                <a:gd name="T6" fmla="*/ 24 w 363"/>
                                <a:gd name="T7" fmla="*/ 105 h 179"/>
                                <a:gd name="T8" fmla="*/ 198 w 363"/>
                                <a:gd name="T9" fmla="*/ 0 h 179"/>
                                <a:gd name="T10" fmla="*/ 198 w 363"/>
                                <a:gd name="T11" fmla="*/ 0 h 179"/>
                                <a:gd name="T12" fmla="*/ 199 w 363"/>
                                <a:gd name="T13" fmla="*/ 0 h 179"/>
                                <a:gd name="T14" fmla="*/ 199 w 363"/>
                                <a:gd name="T15" fmla="*/ 0 h 179"/>
                                <a:gd name="T16" fmla="*/ 201 w 363"/>
                                <a:gd name="T17" fmla="*/ 0 h 179"/>
                                <a:gd name="T18" fmla="*/ 201 w 363"/>
                                <a:gd name="T19" fmla="*/ 0 h 179"/>
                                <a:gd name="T20" fmla="*/ 201 w 363"/>
                                <a:gd name="T21" fmla="*/ 0 h 179"/>
                                <a:gd name="T22" fmla="*/ 201 w 363"/>
                                <a:gd name="T23" fmla="*/ 0 h 179"/>
                                <a:gd name="T24" fmla="*/ 202 w 363"/>
                                <a:gd name="T25" fmla="*/ 0 h 179"/>
                                <a:gd name="T26" fmla="*/ 202 w 363"/>
                                <a:gd name="T27" fmla="*/ 0 h 179"/>
                                <a:gd name="T28" fmla="*/ 202 w 363"/>
                                <a:gd name="T29" fmla="*/ 0 h 179"/>
                                <a:gd name="T30" fmla="*/ 202 w 363"/>
                                <a:gd name="T31" fmla="*/ 0 h 179"/>
                                <a:gd name="T32" fmla="*/ 202 w 363"/>
                                <a:gd name="T33" fmla="*/ 0 h 179"/>
                                <a:gd name="T34" fmla="*/ 202 w 363"/>
                                <a:gd name="T35" fmla="*/ 0 h 179"/>
                                <a:gd name="T36" fmla="*/ 202 w 363"/>
                                <a:gd name="T37" fmla="*/ 0 h 179"/>
                                <a:gd name="T38" fmla="*/ 202 w 363"/>
                                <a:gd name="T39" fmla="*/ 0 h 179"/>
                                <a:gd name="T40" fmla="*/ 204 w 363"/>
                                <a:gd name="T41" fmla="*/ 0 h 179"/>
                                <a:gd name="T42" fmla="*/ 204 w 363"/>
                                <a:gd name="T43" fmla="*/ 0 h 179"/>
                                <a:gd name="T44" fmla="*/ 204 w 363"/>
                                <a:gd name="T45" fmla="*/ 0 h 179"/>
                                <a:gd name="T46" fmla="*/ 204 w 363"/>
                                <a:gd name="T47" fmla="*/ 0 h 179"/>
                                <a:gd name="T48" fmla="*/ 204 w 363"/>
                                <a:gd name="T49" fmla="*/ 0 h 179"/>
                                <a:gd name="T50" fmla="*/ 332 w 363"/>
                                <a:gd name="T51" fmla="*/ 0 h 179"/>
                                <a:gd name="T52" fmla="*/ 363 w 363"/>
                                <a:gd name="T53" fmla="*/ 0 h 179"/>
                                <a:gd name="T54" fmla="*/ 363 w 363"/>
                                <a:gd name="T55" fmla="*/ 179 h 179"/>
                                <a:gd name="T56" fmla="*/ 0 w 363"/>
                                <a:gd name="T57" fmla="*/ 167 h 179"/>
                                <a:gd name="T58" fmla="*/ 0 w 363"/>
                                <a:gd name="T59" fmla="*/ 167 h 179"/>
                                <a:gd name="T60" fmla="*/ 0 w 363"/>
                                <a:gd name="T61" fmla="*/ 164 h 179"/>
                                <a:gd name="T62" fmla="*/ 0 w 363"/>
                                <a:gd name="T63" fmla="*/ 167 h 1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63" h="179">
                                  <a:moveTo>
                                    <a:pt x="363" y="179"/>
                                  </a:moveTo>
                                  <a:lnTo>
                                    <a:pt x="165" y="106"/>
                                  </a:lnTo>
                                  <a:cubicBezTo>
                                    <a:pt x="142" y="98"/>
                                    <a:pt x="118" y="93"/>
                                    <a:pt x="93" y="93"/>
                                  </a:cubicBezTo>
                                  <a:cubicBezTo>
                                    <a:pt x="69" y="93"/>
                                    <a:pt x="46" y="98"/>
                                    <a:pt x="24" y="105"/>
                                  </a:cubicBezTo>
                                  <a:cubicBezTo>
                                    <a:pt x="59" y="44"/>
                                    <a:pt x="124" y="3"/>
                                    <a:pt x="198" y="0"/>
                                  </a:cubicBezTo>
                                  <a:lnTo>
                                    <a:pt x="198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332" y="0"/>
                                  </a:lnTo>
                                  <a:lnTo>
                                    <a:pt x="363" y="0"/>
                                  </a:lnTo>
                                  <a:lnTo>
                                    <a:pt x="363" y="179"/>
                                  </a:lnTo>
                                  <a:close/>
                                  <a:moveTo>
                                    <a:pt x="0" y="167"/>
                                  </a:moveTo>
                                  <a:lnTo>
                                    <a:pt x="0" y="167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7E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119" name="Freeform 455">
                              <a:extLst>
                                <a:ext uri="{FF2B5EF4-FFF2-40B4-BE49-F238E27FC236}">
                                  <a16:creationId xmlns:a16="http://schemas.microsoft.com/office/drawing/2014/main" xmlns="" id="{32FC6A95-64FA-4847-AEEE-97BE274B8BD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833517"/>
                              <a:ext cx="599096" cy="408334"/>
                            </a:xfrm>
                            <a:custGeom>
                              <a:avLst/>
                              <a:gdLst>
                                <a:gd name="T0" fmla="*/ 168 w 367"/>
                                <a:gd name="T1" fmla="*/ 320 h 320"/>
                                <a:gd name="T2" fmla="*/ 0 w 367"/>
                                <a:gd name="T3" fmla="*/ 127 h 320"/>
                                <a:gd name="T4" fmla="*/ 0 w 367"/>
                                <a:gd name="T5" fmla="*/ 124 h 320"/>
                                <a:gd name="T6" fmla="*/ 0 w 367"/>
                                <a:gd name="T7" fmla="*/ 124 h 320"/>
                                <a:gd name="T8" fmla="*/ 0 w 367"/>
                                <a:gd name="T9" fmla="*/ 124 h 320"/>
                                <a:gd name="T10" fmla="*/ 0 w 367"/>
                                <a:gd name="T11" fmla="*/ 124 h 320"/>
                                <a:gd name="T12" fmla="*/ 0 w 367"/>
                                <a:gd name="T13" fmla="*/ 124 h 320"/>
                                <a:gd name="T14" fmla="*/ 0 w 367"/>
                                <a:gd name="T15" fmla="*/ 123 h 320"/>
                                <a:gd name="T16" fmla="*/ 0 w 367"/>
                                <a:gd name="T17" fmla="*/ 123 h 320"/>
                                <a:gd name="T18" fmla="*/ 0 w 367"/>
                                <a:gd name="T19" fmla="*/ 123 h 320"/>
                                <a:gd name="T20" fmla="*/ 0 w 367"/>
                                <a:gd name="T21" fmla="*/ 121 h 320"/>
                                <a:gd name="T22" fmla="*/ 0 w 367"/>
                                <a:gd name="T23" fmla="*/ 121 h 320"/>
                                <a:gd name="T24" fmla="*/ 0 w 367"/>
                                <a:gd name="T25" fmla="*/ 121 h 320"/>
                                <a:gd name="T26" fmla="*/ 0 w 367"/>
                                <a:gd name="T27" fmla="*/ 121 h 320"/>
                                <a:gd name="T28" fmla="*/ 0 w 367"/>
                                <a:gd name="T29" fmla="*/ 120 h 320"/>
                                <a:gd name="T30" fmla="*/ 0 w 367"/>
                                <a:gd name="T31" fmla="*/ 120 h 320"/>
                                <a:gd name="T32" fmla="*/ 0 w 367"/>
                                <a:gd name="T33" fmla="*/ 120 h 320"/>
                                <a:gd name="T34" fmla="*/ 0 w 367"/>
                                <a:gd name="T35" fmla="*/ 120 h 320"/>
                                <a:gd name="T36" fmla="*/ 0 w 367"/>
                                <a:gd name="T37" fmla="*/ 118 h 320"/>
                                <a:gd name="T38" fmla="*/ 0 w 367"/>
                                <a:gd name="T39" fmla="*/ 118 h 320"/>
                                <a:gd name="T40" fmla="*/ 0 w 367"/>
                                <a:gd name="T41" fmla="*/ 118 h 320"/>
                                <a:gd name="T42" fmla="*/ 0 w 367"/>
                                <a:gd name="T43" fmla="*/ 118 h 320"/>
                                <a:gd name="T44" fmla="*/ 0 w 367"/>
                                <a:gd name="T45" fmla="*/ 117 h 320"/>
                                <a:gd name="T46" fmla="*/ 0 w 367"/>
                                <a:gd name="T47" fmla="*/ 117 h 320"/>
                                <a:gd name="T48" fmla="*/ 0 w 367"/>
                                <a:gd name="T49" fmla="*/ 117 h 320"/>
                                <a:gd name="T50" fmla="*/ 0 w 367"/>
                                <a:gd name="T51" fmla="*/ 117 h 320"/>
                                <a:gd name="T52" fmla="*/ 0 w 367"/>
                                <a:gd name="T53" fmla="*/ 117 h 320"/>
                                <a:gd name="T54" fmla="*/ 0 w 367"/>
                                <a:gd name="T55" fmla="*/ 115 h 320"/>
                                <a:gd name="T56" fmla="*/ 1 w 367"/>
                                <a:gd name="T57" fmla="*/ 99 h 320"/>
                                <a:gd name="T58" fmla="*/ 3 w 367"/>
                                <a:gd name="T59" fmla="*/ 87 h 320"/>
                                <a:gd name="T60" fmla="*/ 4 w 367"/>
                                <a:gd name="T61" fmla="*/ 74 h 320"/>
                                <a:gd name="T62" fmla="*/ 7 w 367"/>
                                <a:gd name="T63" fmla="*/ 62 h 320"/>
                                <a:gd name="T64" fmla="*/ 11 w 367"/>
                                <a:gd name="T65" fmla="*/ 49 h 320"/>
                                <a:gd name="T66" fmla="*/ 28 w 367"/>
                                <a:gd name="T67" fmla="*/ 12 h 320"/>
                                <a:gd name="T68" fmla="*/ 97 w 367"/>
                                <a:gd name="T69" fmla="*/ 0 h 320"/>
                                <a:gd name="T70" fmla="*/ 367 w 367"/>
                                <a:gd name="T71" fmla="*/ 86 h 320"/>
                                <a:gd name="T72" fmla="*/ 293 w 367"/>
                                <a:gd name="T73" fmla="*/ 174 h 320"/>
                                <a:gd name="T74" fmla="*/ 168 w 367"/>
                                <a:gd name="T75" fmla="*/ 320 h 3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</a:cxnLst>
                              <a:rect l="0" t="0" r="r" b="b"/>
                              <a:pathLst>
                                <a:path w="367" h="320">
                                  <a:moveTo>
                                    <a:pt x="168" y="320"/>
                                  </a:moveTo>
                                  <a:lnTo>
                                    <a:pt x="168" y="320"/>
                                  </a:lnTo>
                                  <a:cubicBezTo>
                                    <a:pt x="75" y="301"/>
                                    <a:pt x="5" y="223"/>
                                    <a:pt x="0" y="127"/>
                                  </a:cubicBezTo>
                                  <a:lnTo>
                                    <a:pt x="0" y="127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5"/>
                                  </a:lnTo>
                                  <a:lnTo>
                                    <a:pt x="0" y="115"/>
                                  </a:lnTo>
                                  <a:cubicBezTo>
                                    <a:pt x="0" y="111"/>
                                    <a:pt x="0" y="108"/>
                                    <a:pt x="1" y="103"/>
                                  </a:cubicBezTo>
                                  <a:lnTo>
                                    <a:pt x="1" y="99"/>
                                  </a:lnTo>
                                  <a:lnTo>
                                    <a:pt x="1" y="90"/>
                                  </a:lnTo>
                                  <a:cubicBezTo>
                                    <a:pt x="1" y="89"/>
                                    <a:pt x="3" y="87"/>
                                    <a:pt x="3" y="87"/>
                                  </a:cubicBezTo>
                                  <a:cubicBezTo>
                                    <a:pt x="3" y="83"/>
                                    <a:pt x="3" y="78"/>
                                    <a:pt x="4" y="74"/>
                                  </a:cubicBezTo>
                                  <a:lnTo>
                                    <a:pt x="4" y="74"/>
                                  </a:lnTo>
                                  <a:lnTo>
                                    <a:pt x="4" y="71"/>
                                  </a:lnTo>
                                  <a:cubicBezTo>
                                    <a:pt x="5" y="68"/>
                                    <a:pt x="5" y="65"/>
                                    <a:pt x="7" y="62"/>
                                  </a:cubicBezTo>
                                  <a:lnTo>
                                    <a:pt x="7" y="61"/>
                                  </a:lnTo>
                                  <a:cubicBezTo>
                                    <a:pt x="8" y="56"/>
                                    <a:pt x="10" y="53"/>
                                    <a:pt x="11" y="49"/>
                                  </a:cubicBezTo>
                                  <a:lnTo>
                                    <a:pt x="11" y="47"/>
                                  </a:lnTo>
                                  <a:cubicBezTo>
                                    <a:pt x="16" y="36"/>
                                    <a:pt x="22" y="24"/>
                                    <a:pt x="28" y="12"/>
                                  </a:cubicBezTo>
                                  <a:lnTo>
                                    <a:pt x="28" y="12"/>
                                  </a:lnTo>
                                  <a:cubicBezTo>
                                    <a:pt x="50" y="5"/>
                                    <a:pt x="73" y="0"/>
                                    <a:pt x="97" y="0"/>
                                  </a:cubicBezTo>
                                  <a:cubicBezTo>
                                    <a:pt x="122" y="0"/>
                                    <a:pt x="146" y="5"/>
                                    <a:pt x="169" y="13"/>
                                  </a:cubicBezTo>
                                  <a:lnTo>
                                    <a:pt x="367" y="86"/>
                                  </a:lnTo>
                                  <a:lnTo>
                                    <a:pt x="367" y="152"/>
                                  </a:lnTo>
                                  <a:lnTo>
                                    <a:pt x="293" y="174"/>
                                  </a:lnTo>
                                  <a:cubicBezTo>
                                    <a:pt x="224" y="196"/>
                                    <a:pt x="174" y="251"/>
                                    <a:pt x="155" y="318"/>
                                  </a:cubicBezTo>
                                  <a:cubicBezTo>
                                    <a:pt x="159" y="318"/>
                                    <a:pt x="163" y="319"/>
                                    <a:pt x="168" y="32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743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 dirty="0"/>
                            </a:p>
                          </p:txBody>
                        </p:sp>
                      </p:grpSp>
                      <p:sp>
                        <p:nvSpPr>
                          <p:cNvPr id="114" name="Freeform 456">
                            <a:extLst>
                              <a:ext uri="{FF2B5EF4-FFF2-40B4-BE49-F238E27FC236}">
                                <a16:creationId xmlns:a16="http://schemas.microsoft.com/office/drawing/2014/main" xmlns="" id="{D513FF50-B456-4232-9B7A-09F0BADC86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16" y="4028650"/>
                            <a:ext cx="343667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1 w 212"/>
                              <a:gd name="T7" fmla="*/ 171 h 171"/>
                              <a:gd name="T8" fmla="*/ 38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4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6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1" y="171"/>
                                </a:lnTo>
                                <a:lnTo>
                                  <a:pt x="38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4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8" y="167"/>
                                  <a:pt x="4" y="166"/>
                                  <a:pt x="0" y="166"/>
                                </a:cubicBezTo>
                                <a:cubicBezTo>
                                  <a:pt x="19" y="99"/>
                                  <a:pt x="69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</p:grpSp>
                    <p:sp>
                      <p:nvSpPr>
                        <p:cNvPr id="120" name="Textfeld 119">
                          <a:extLst>
                            <a:ext uri="{FF2B5EF4-FFF2-40B4-BE49-F238E27FC236}">
                              <a16:creationId xmlns:a16="http://schemas.microsoft.com/office/drawing/2014/main" xmlns="" id="{A58B6D28-FF61-42DE-A156-81D796AF5E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84679" y="3590920"/>
                          <a:ext cx="102957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de-DE" sz="1200" b="1" dirty="0" err="1">
                              <a:solidFill>
                                <a:schemeClr val="bg1"/>
                              </a:solidFill>
                            </a:rPr>
                            <a:t>Gesundheits</a:t>
                          </a:r>
                          <a:endParaRPr lang="de-DE" sz="12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r>
                            <a:rPr lang="de-DE" sz="1200" b="1" dirty="0" err="1">
                              <a:solidFill>
                                <a:schemeClr val="bg1"/>
                              </a:solidFill>
                            </a:rPr>
                            <a:t>management</a:t>
                          </a:r>
                          <a:endParaRPr lang="de-DE" sz="12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74" name="Gruppieren 73"/>
                      <p:cNvGrpSpPr/>
                      <p:nvPr/>
                    </p:nvGrpSpPr>
                    <p:grpSpPr>
                      <a:xfrm>
                        <a:off x="7342612" y="1851869"/>
                        <a:ext cx="1221412" cy="527580"/>
                        <a:chOff x="2427392" y="2930769"/>
                        <a:chExt cx="1221412" cy="527580"/>
                      </a:xfrm>
                    </p:grpSpPr>
                    <p:grpSp>
                      <p:nvGrpSpPr>
                        <p:cNvPr id="99" name="Gruppieren 98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427392" y="2930769"/>
                          <a:ext cx="1221412" cy="527580"/>
                          <a:chOff x="3829927" y="3102655"/>
                          <a:chExt cx="1221412" cy="527580"/>
                        </a:xfrm>
                      </p:grpSpPr>
                      <p:sp>
                        <p:nvSpPr>
                          <p:cNvPr id="101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02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03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04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05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06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07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1" name="Textfeld 120">
                          <a:extLst>
                            <a:ext uri="{FF2B5EF4-FFF2-40B4-BE49-F238E27FC236}">
                              <a16:creationId xmlns:a16="http://schemas.microsoft.com/office/drawing/2014/main" xmlns="" id="{A58B6D28-FF61-42DE-A156-81D796AF5E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15978" y="3071772"/>
                          <a:ext cx="47416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BWL</a:t>
                          </a:r>
                        </a:p>
                      </p:txBody>
                    </p:sp>
                  </p:grpSp>
                  <p:grpSp>
                    <p:nvGrpSpPr>
                      <p:cNvPr id="76" name="Gruppieren 75"/>
                      <p:cNvGrpSpPr/>
                      <p:nvPr/>
                    </p:nvGrpSpPr>
                    <p:grpSpPr>
                      <a:xfrm>
                        <a:off x="2219304" y="1607598"/>
                        <a:ext cx="1335494" cy="527580"/>
                        <a:chOff x="3518774" y="1833087"/>
                        <a:chExt cx="1335494" cy="527580"/>
                      </a:xfrm>
                    </p:grpSpPr>
                    <p:grpSp>
                      <p:nvGrpSpPr>
                        <p:cNvPr id="124" name="Gruppieren 123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33087"/>
                          <a:ext cx="1221412" cy="527580"/>
                          <a:chOff x="3829927" y="3102655"/>
                          <a:chExt cx="1221412" cy="527580"/>
                        </a:xfrm>
                      </p:grpSpPr>
                      <p:sp>
                        <p:nvSpPr>
                          <p:cNvPr id="125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7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8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9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30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31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40" name="Textfeld 139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518774" y="1941360"/>
                          <a:ext cx="133549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Büromanagement</a:t>
                          </a:r>
                        </a:p>
                      </p:txBody>
                    </p:sp>
                  </p:grpSp>
                  <p:grpSp>
                    <p:nvGrpSpPr>
                      <p:cNvPr id="77" name="Gruppieren 76"/>
                      <p:cNvGrpSpPr/>
                      <p:nvPr/>
                    </p:nvGrpSpPr>
                    <p:grpSpPr>
                      <a:xfrm>
                        <a:off x="3805099" y="1494463"/>
                        <a:ext cx="1221412" cy="527580"/>
                        <a:chOff x="4133757" y="2174089"/>
                        <a:chExt cx="1221412" cy="527580"/>
                      </a:xfrm>
                    </p:grpSpPr>
                    <p:grpSp>
                      <p:nvGrpSpPr>
                        <p:cNvPr id="160" name="Gruppieren 159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133757" y="2174089"/>
                          <a:ext cx="1221412" cy="527580"/>
                          <a:chOff x="3829927" y="3102655"/>
                          <a:chExt cx="1221412" cy="527580"/>
                        </a:xfrm>
                      </p:grpSpPr>
                      <p:sp>
                        <p:nvSpPr>
                          <p:cNvPr id="161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62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63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64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65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66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67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68" name="Textfeld 167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10339" y="2292668"/>
                          <a:ext cx="30328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IT</a:t>
                          </a:r>
                        </a:p>
                      </p:txBody>
                    </p:sp>
                  </p:grpSp>
                  <p:grpSp>
                    <p:nvGrpSpPr>
                      <p:cNvPr id="191" name="Gruppieren 190"/>
                      <p:cNvGrpSpPr/>
                      <p:nvPr/>
                    </p:nvGrpSpPr>
                    <p:grpSpPr>
                      <a:xfrm>
                        <a:off x="5019148" y="1253497"/>
                        <a:ext cx="1221412" cy="527580"/>
                        <a:chOff x="3573422" y="1833087"/>
                        <a:chExt cx="1221412" cy="527580"/>
                      </a:xfrm>
                    </p:grpSpPr>
                    <p:grpSp>
                      <p:nvGrpSpPr>
                        <p:cNvPr id="192" name="Gruppieren 19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33087"/>
                          <a:ext cx="1221412" cy="527580"/>
                          <a:chOff x="3829927" y="3102655"/>
                          <a:chExt cx="1221412" cy="527580"/>
                        </a:xfrm>
                      </p:grpSpPr>
                      <p:sp>
                        <p:nvSpPr>
                          <p:cNvPr id="19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9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00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93" name="Textfeld 19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25378" y="1941491"/>
                          <a:ext cx="67024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Logistik</a:t>
                          </a:r>
                        </a:p>
                      </p:txBody>
                    </p:sp>
                  </p:grpSp>
                  <p:grpSp>
                    <p:nvGrpSpPr>
                      <p:cNvPr id="201" name="Gruppieren 200"/>
                      <p:cNvGrpSpPr/>
                      <p:nvPr/>
                    </p:nvGrpSpPr>
                    <p:grpSpPr>
                      <a:xfrm>
                        <a:off x="997791" y="3193838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202" name="Gruppieren 20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20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0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0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0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0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09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210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203" name="Textfeld 20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13511" y="1950909"/>
                          <a:ext cx="100675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Ergotherapie</a:t>
                          </a:r>
                        </a:p>
                      </p:txBody>
                    </p:sp>
                  </p:grpSp>
                  <p:grpSp>
                    <p:nvGrpSpPr>
                      <p:cNvPr id="78" name="Gruppieren 77"/>
                      <p:cNvGrpSpPr/>
                      <p:nvPr/>
                    </p:nvGrpSpPr>
                    <p:grpSpPr>
                      <a:xfrm>
                        <a:off x="1174497" y="2541120"/>
                        <a:ext cx="1180972" cy="481600"/>
                        <a:chOff x="8334552" y="5500071"/>
                        <a:chExt cx="1180972" cy="481600"/>
                      </a:xfrm>
                    </p:grpSpPr>
                    <p:grpSp>
                      <p:nvGrpSpPr>
                        <p:cNvPr id="143" name="Gruppieren 142">
                          <a:extLst>
                            <a:ext uri="{FF2B5EF4-FFF2-40B4-BE49-F238E27FC236}">
                              <a16:creationId xmlns:a16="http://schemas.microsoft.com/office/drawing/2014/main" xmlns="" id="{2F9DC48C-F9A9-40EF-BE2F-8B50FAA990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334552" y="5500071"/>
                          <a:ext cx="1180972" cy="481600"/>
                          <a:chOff x="3467687" y="3714268"/>
                          <a:chExt cx="1221411" cy="531196"/>
                        </a:xfrm>
                      </p:grpSpPr>
                      <p:sp>
                        <p:nvSpPr>
                          <p:cNvPr id="152" name="Freeform 451">
                            <a:extLst>
                              <a:ext uri="{FF2B5EF4-FFF2-40B4-BE49-F238E27FC236}">
                                <a16:creationId xmlns:a16="http://schemas.microsoft.com/office/drawing/2014/main" xmlns="" id="{501AD811-06C2-4491-9E8A-BB6A6717E4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687" y="3829903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81 w 615"/>
                              <a:gd name="T3" fmla="*/ 133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40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11" y="234"/>
                                  <a:pt x="559" y="162"/>
                                  <a:pt x="481" y="133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0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40" y="327"/>
                                </a:lnTo>
                                <a:cubicBezTo>
                                  <a:pt x="566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sp>
                        <p:nvSpPr>
                          <p:cNvPr id="153" name="Freeform 453">
                            <a:extLst>
                              <a:ext uri="{FF2B5EF4-FFF2-40B4-BE49-F238E27FC236}">
                                <a16:creationId xmlns:a16="http://schemas.microsoft.com/office/drawing/2014/main" xmlns="" id="{59DF9996-1B59-4EB4-B79F-8562F064658D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7687" y="3714268"/>
                            <a:ext cx="339024" cy="281858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7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6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0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08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6 w 208"/>
                              <a:gd name="T65" fmla="*/ 0 h 220"/>
                              <a:gd name="T66" fmla="*/ 206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8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0"/>
                                </a:ln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08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grpSp>
                        <p:nvGrpSpPr>
                          <p:cNvPr id="154" name="Gruppieren 153">
                            <a:extLst>
                              <a:ext uri="{FF2B5EF4-FFF2-40B4-BE49-F238E27FC236}">
                                <a16:creationId xmlns:a16="http://schemas.microsoft.com/office/drawing/2014/main" xmlns="" id="{103D2F7D-1D5A-4820-A6EF-AE8FC31875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67687" y="3714268"/>
                            <a:ext cx="1221411" cy="531196"/>
                            <a:chOff x="3467687" y="3714268"/>
                            <a:chExt cx="1221411" cy="531196"/>
                          </a:xfrm>
                        </p:grpSpPr>
                        <p:sp>
                          <p:nvSpPr>
                            <p:cNvPr id="156" name="Freeform 450">
                              <a:extLst>
                                <a:ext uri="{FF2B5EF4-FFF2-40B4-BE49-F238E27FC236}">
                                  <a16:creationId xmlns:a16="http://schemas.microsoft.com/office/drawing/2014/main" xmlns="" id="{C18D3028-AE29-49D4-A7F5-648AADDC6B2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714268"/>
                              <a:ext cx="1221411" cy="531195"/>
                            </a:xfrm>
                            <a:custGeom>
                              <a:avLst/>
                              <a:gdLst>
                                <a:gd name="T0" fmla="*/ 208 w 748"/>
                                <a:gd name="T1" fmla="*/ 416 h 416"/>
                                <a:gd name="T2" fmla="*/ 0 w 748"/>
                                <a:gd name="T3" fmla="*/ 208 h 416"/>
                                <a:gd name="T4" fmla="*/ 208 w 748"/>
                                <a:gd name="T5" fmla="*/ 0 h 416"/>
                                <a:gd name="T6" fmla="*/ 540 w 748"/>
                                <a:gd name="T7" fmla="*/ 0 h 416"/>
                                <a:gd name="T8" fmla="*/ 748 w 748"/>
                                <a:gd name="T9" fmla="*/ 208 h 416"/>
                                <a:gd name="T10" fmla="*/ 540 w 748"/>
                                <a:gd name="T11" fmla="*/ 416 h 416"/>
                                <a:gd name="T12" fmla="*/ 208 w 748"/>
                                <a:gd name="T13" fmla="*/ 416 h 4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748" h="416">
                                  <a:moveTo>
                                    <a:pt x="208" y="416"/>
                                  </a:moveTo>
                                  <a:cubicBezTo>
                                    <a:pt x="93" y="416"/>
                                    <a:pt x="0" y="323"/>
                                    <a:pt x="0" y="208"/>
                                  </a:cubicBezTo>
                                  <a:cubicBezTo>
                                    <a:pt x="0" y="93"/>
                                    <a:pt x="93" y="0"/>
                                    <a:pt x="208" y="0"/>
                                  </a:cubicBezTo>
                                  <a:lnTo>
                                    <a:pt x="540" y="0"/>
                                  </a:lnTo>
                                  <a:cubicBezTo>
                                    <a:pt x="655" y="0"/>
                                    <a:pt x="748" y="93"/>
                                    <a:pt x="748" y="208"/>
                                  </a:cubicBezTo>
                                  <a:cubicBezTo>
                                    <a:pt x="748" y="323"/>
                                    <a:pt x="655" y="416"/>
                                    <a:pt x="540" y="416"/>
                                  </a:cubicBezTo>
                                  <a:lnTo>
                                    <a:pt x="208" y="4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A954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r>
                                <a:rPr lang="de-DE" sz="2000" b="1" dirty="0"/>
                                <a:t>K</a:t>
                              </a:r>
                            </a:p>
                          </p:txBody>
                        </p:sp>
                        <p:sp>
                          <p:nvSpPr>
                            <p:cNvPr id="157" name="Freeform 452">
                              <a:extLst>
                                <a:ext uri="{FF2B5EF4-FFF2-40B4-BE49-F238E27FC236}">
                                  <a16:creationId xmlns:a16="http://schemas.microsoft.com/office/drawing/2014/main" xmlns="" id="{5F45AFEB-C3E2-4463-8B86-258FAD6751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23116" y="3913016"/>
                              <a:ext cx="965982" cy="332448"/>
                            </a:xfrm>
                            <a:custGeom>
                              <a:avLst/>
                              <a:gdLst>
                                <a:gd name="T0" fmla="*/ 590 w 593"/>
                                <a:gd name="T1" fmla="*/ 19 h 262"/>
                                <a:gd name="T2" fmla="*/ 454 w 593"/>
                                <a:gd name="T3" fmla="*/ 14 h 262"/>
                                <a:gd name="T4" fmla="*/ 138 w 593"/>
                                <a:gd name="T5" fmla="*/ 113 h 262"/>
                                <a:gd name="T6" fmla="*/ 0 w 593"/>
                                <a:gd name="T7" fmla="*/ 257 h 262"/>
                                <a:gd name="T8" fmla="*/ 53 w 593"/>
                                <a:gd name="T9" fmla="*/ 262 h 262"/>
                                <a:gd name="T10" fmla="*/ 385 w 593"/>
                                <a:gd name="T11" fmla="*/ 262 h 262"/>
                                <a:gd name="T12" fmla="*/ 593 w 593"/>
                                <a:gd name="T13" fmla="*/ 54 h 262"/>
                                <a:gd name="T14" fmla="*/ 590 w 593"/>
                                <a:gd name="T15" fmla="*/ 19 h 2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593" h="262">
                                  <a:moveTo>
                                    <a:pt x="590" y="19"/>
                                  </a:moveTo>
                                  <a:cubicBezTo>
                                    <a:pt x="547" y="3"/>
                                    <a:pt x="500" y="0"/>
                                    <a:pt x="454" y="14"/>
                                  </a:cubicBezTo>
                                  <a:lnTo>
                                    <a:pt x="138" y="113"/>
                                  </a:lnTo>
                                  <a:cubicBezTo>
                                    <a:pt x="69" y="135"/>
                                    <a:pt x="19" y="190"/>
                                    <a:pt x="0" y="257"/>
                                  </a:cubicBezTo>
                                  <a:cubicBezTo>
                                    <a:pt x="17" y="261"/>
                                    <a:pt x="35" y="262"/>
                                    <a:pt x="53" y="262"/>
                                  </a:cubicBezTo>
                                  <a:lnTo>
                                    <a:pt x="385" y="262"/>
                                  </a:lnTo>
                                  <a:cubicBezTo>
                                    <a:pt x="500" y="262"/>
                                    <a:pt x="593" y="169"/>
                                    <a:pt x="593" y="54"/>
                                  </a:cubicBezTo>
                                  <a:cubicBezTo>
                                    <a:pt x="593" y="42"/>
                                    <a:pt x="592" y="31"/>
                                    <a:pt x="590" y="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66032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158" name="Freeform 454">
                              <a:extLst>
                                <a:ext uri="{FF2B5EF4-FFF2-40B4-BE49-F238E27FC236}">
                                  <a16:creationId xmlns:a16="http://schemas.microsoft.com/office/drawing/2014/main" xmlns="" id="{E100F1A5-5A03-42F0-8E2F-C55A9CA6E187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3476975" y="3714268"/>
                              <a:ext cx="589808" cy="227656"/>
                            </a:xfrm>
                            <a:custGeom>
                              <a:avLst/>
                              <a:gdLst>
                                <a:gd name="T0" fmla="*/ 363 w 363"/>
                                <a:gd name="T1" fmla="*/ 179 h 179"/>
                                <a:gd name="T2" fmla="*/ 165 w 363"/>
                                <a:gd name="T3" fmla="*/ 106 h 179"/>
                                <a:gd name="T4" fmla="*/ 93 w 363"/>
                                <a:gd name="T5" fmla="*/ 93 h 179"/>
                                <a:gd name="T6" fmla="*/ 24 w 363"/>
                                <a:gd name="T7" fmla="*/ 105 h 179"/>
                                <a:gd name="T8" fmla="*/ 198 w 363"/>
                                <a:gd name="T9" fmla="*/ 0 h 179"/>
                                <a:gd name="T10" fmla="*/ 198 w 363"/>
                                <a:gd name="T11" fmla="*/ 0 h 179"/>
                                <a:gd name="T12" fmla="*/ 199 w 363"/>
                                <a:gd name="T13" fmla="*/ 0 h 179"/>
                                <a:gd name="T14" fmla="*/ 199 w 363"/>
                                <a:gd name="T15" fmla="*/ 0 h 179"/>
                                <a:gd name="T16" fmla="*/ 201 w 363"/>
                                <a:gd name="T17" fmla="*/ 0 h 179"/>
                                <a:gd name="T18" fmla="*/ 201 w 363"/>
                                <a:gd name="T19" fmla="*/ 0 h 179"/>
                                <a:gd name="T20" fmla="*/ 201 w 363"/>
                                <a:gd name="T21" fmla="*/ 0 h 179"/>
                                <a:gd name="T22" fmla="*/ 201 w 363"/>
                                <a:gd name="T23" fmla="*/ 0 h 179"/>
                                <a:gd name="T24" fmla="*/ 202 w 363"/>
                                <a:gd name="T25" fmla="*/ 0 h 179"/>
                                <a:gd name="T26" fmla="*/ 202 w 363"/>
                                <a:gd name="T27" fmla="*/ 0 h 179"/>
                                <a:gd name="T28" fmla="*/ 202 w 363"/>
                                <a:gd name="T29" fmla="*/ 0 h 179"/>
                                <a:gd name="T30" fmla="*/ 202 w 363"/>
                                <a:gd name="T31" fmla="*/ 0 h 179"/>
                                <a:gd name="T32" fmla="*/ 202 w 363"/>
                                <a:gd name="T33" fmla="*/ 0 h 179"/>
                                <a:gd name="T34" fmla="*/ 202 w 363"/>
                                <a:gd name="T35" fmla="*/ 0 h 179"/>
                                <a:gd name="T36" fmla="*/ 202 w 363"/>
                                <a:gd name="T37" fmla="*/ 0 h 179"/>
                                <a:gd name="T38" fmla="*/ 202 w 363"/>
                                <a:gd name="T39" fmla="*/ 0 h 179"/>
                                <a:gd name="T40" fmla="*/ 204 w 363"/>
                                <a:gd name="T41" fmla="*/ 0 h 179"/>
                                <a:gd name="T42" fmla="*/ 204 w 363"/>
                                <a:gd name="T43" fmla="*/ 0 h 179"/>
                                <a:gd name="T44" fmla="*/ 204 w 363"/>
                                <a:gd name="T45" fmla="*/ 0 h 179"/>
                                <a:gd name="T46" fmla="*/ 204 w 363"/>
                                <a:gd name="T47" fmla="*/ 0 h 179"/>
                                <a:gd name="T48" fmla="*/ 204 w 363"/>
                                <a:gd name="T49" fmla="*/ 0 h 179"/>
                                <a:gd name="T50" fmla="*/ 332 w 363"/>
                                <a:gd name="T51" fmla="*/ 0 h 179"/>
                                <a:gd name="T52" fmla="*/ 363 w 363"/>
                                <a:gd name="T53" fmla="*/ 0 h 179"/>
                                <a:gd name="T54" fmla="*/ 363 w 363"/>
                                <a:gd name="T55" fmla="*/ 179 h 179"/>
                                <a:gd name="T56" fmla="*/ 0 w 363"/>
                                <a:gd name="T57" fmla="*/ 167 h 179"/>
                                <a:gd name="T58" fmla="*/ 0 w 363"/>
                                <a:gd name="T59" fmla="*/ 167 h 179"/>
                                <a:gd name="T60" fmla="*/ 0 w 363"/>
                                <a:gd name="T61" fmla="*/ 164 h 179"/>
                                <a:gd name="T62" fmla="*/ 0 w 363"/>
                                <a:gd name="T63" fmla="*/ 167 h 1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63" h="179">
                                  <a:moveTo>
                                    <a:pt x="363" y="179"/>
                                  </a:moveTo>
                                  <a:lnTo>
                                    <a:pt x="165" y="106"/>
                                  </a:lnTo>
                                  <a:cubicBezTo>
                                    <a:pt x="142" y="98"/>
                                    <a:pt x="118" y="93"/>
                                    <a:pt x="93" y="93"/>
                                  </a:cubicBezTo>
                                  <a:cubicBezTo>
                                    <a:pt x="69" y="93"/>
                                    <a:pt x="46" y="98"/>
                                    <a:pt x="24" y="105"/>
                                  </a:cubicBezTo>
                                  <a:cubicBezTo>
                                    <a:pt x="59" y="44"/>
                                    <a:pt x="124" y="3"/>
                                    <a:pt x="198" y="0"/>
                                  </a:cubicBezTo>
                                  <a:lnTo>
                                    <a:pt x="198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332" y="0"/>
                                  </a:lnTo>
                                  <a:lnTo>
                                    <a:pt x="363" y="0"/>
                                  </a:lnTo>
                                  <a:lnTo>
                                    <a:pt x="363" y="179"/>
                                  </a:lnTo>
                                  <a:close/>
                                  <a:moveTo>
                                    <a:pt x="0" y="167"/>
                                  </a:moveTo>
                                  <a:lnTo>
                                    <a:pt x="0" y="167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7E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159" name="Freeform 455">
                              <a:extLst>
                                <a:ext uri="{FF2B5EF4-FFF2-40B4-BE49-F238E27FC236}">
                                  <a16:creationId xmlns:a16="http://schemas.microsoft.com/office/drawing/2014/main" xmlns="" id="{32FC6A95-64FA-4847-AEEE-97BE274B8BD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833517"/>
                              <a:ext cx="599096" cy="408334"/>
                            </a:xfrm>
                            <a:custGeom>
                              <a:avLst/>
                              <a:gdLst>
                                <a:gd name="T0" fmla="*/ 168 w 367"/>
                                <a:gd name="T1" fmla="*/ 320 h 320"/>
                                <a:gd name="T2" fmla="*/ 0 w 367"/>
                                <a:gd name="T3" fmla="*/ 127 h 320"/>
                                <a:gd name="T4" fmla="*/ 0 w 367"/>
                                <a:gd name="T5" fmla="*/ 124 h 320"/>
                                <a:gd name="T6" fmla="*/ 0 w 367"/>
                                <a:gd name="T7" fmla="*/ 124 h 320"/>
                                <a:gd name="T8" fmla="*/ 0 w 367"/>
                                <a:gd name="T9" fmla="*/ 124 h 320"/>
                                <a:gd name="T10" fmla="*/ 0 w 367"/>
                                <a:gd name="T11" fmla="*/ 124 h 320"/>
                                <a:gd name="T12" fmla="*/ 0 w 367"/>
                                <a:gd name="T13" fmla="*/ 124 h 320"/>
                                <a:gd name="T14" fmla="*/ 0 w 367"/>
                                <a:gd name="T15" fmla="*/ 123 h 320"/>
                                <a:gd name="T16" fmla="*/ 0 w 367"/>
                                <a:gd name="T17" fmla="*/ 123 h 320"/>
                                <a:gd name="T18" fmla="*/ 0 w 367"/>
                                <a:gd name="T19" fmla="*/ 123 h 320"/>
                                <a:gd name="T20" fmla="*/ 0 w 367"/>
                                <a:gd name="T21" fmla="*/ 121 h 320"/>
                                <a:gd name="T22" fmla="*/ 0 w 367"/>
                                <a:gd name="T23" fmla="*/ 121 h 320"/>
                                <a:gd name="T24" fmla="*/ 0 w 367"/>
                                <a:gd name="T25" fmla="*/ 121 h 320"/>
                                <a:gd name="T26" fmla="*/ 0 w 367"/>
                                <a:gd name="T27" fmla="*/ 121 h 320"/>
                                <a:gd name="T28" fmla="*/ 0 w 367"/>
                                <a:gd name="T29" fmla="*/ 120 h 320"/>
                                <a:gd name="T30" fmla="*/ 0 w 367"/>
                                <a:gd name="T31" fmla="*/ 120 h 320"/>
                                <a:gd name="T32" fmla="*/ 0 w 367"/>
                                <a:gd name="T33" fmla="*/ 120 h 320"/>
                                <a:gd name="T34" fmla="*/ 0 w 367"/>
                                <a:gd name="T35" fmla="*/ 120 h 320"/>
                                <a:gd name="T36" fmla="*/ 0 w 367"/>
                                <a:gd name="T37" fmla="*/ 118 h 320"/>
                                <a:gd name="T38" fmla="*/ 0 w 367"/>
                                <a:gd name="T39" fmla="*/ 118 h 320"/>
                                <a:gd name="T40" fmla="*/ 0 w 367"/>
                                <a:gd name="T41" fmla="*/ 118 h 320"/>
                                <a:gd name="T42" fmla="*/ 0 w 367"/>
                                <a:gd name="T43" fmla="*/ 118 h 320"/>
                                <a:gd name="T44" fmla="*/ 0 w 367"/>
                                <a:gd name="T45" fmla="*/ 117 h 320"/>
                                <a:gd name="T46" fmla="*/ 0 w 367"/>
                                <a:gd name="T47" fmla="*/ 117 h 320"/>
                                <a:gd name="T48" fmla="*/ 0 w 367"/>
                                <a:gd name="T49" fmla="*/ 117 h 320"/>
                                <a:gd name="T50" fmla="*/ 0 w 367"/>
                                <a:gd name="T51" fmla="*/ 117 h 320"/>
                                <a:gd name="T52" fmla="*/ 0 w 367"/>
                                <a:gd name="T53" fmla="*/ 117 h 320"/>
                                <a:gd name="T54" fmla="*/ 0 w 367"/>
                                <a:gd name="T55" fmla="*/ 115 h 320"/>
                                <a:gd name="T56" fmla="*/ 1 w 367"/>
                                <a:gd name="T57" fmla="*/ 99 h 320"/>
                                <a:gd name="T58" fmla="*/ 3 w 367"/>
                                <a:gd name="T59" fmla="*/ 87 h 320"/>
                                <a:gd name="T60" fmla="*/ 4 w 367"/>
                                <a:gd name="T61" fmla="*/ 74 h 320"/>
                                <a:gd name="T62" fmla="*/ 7 w 367"/>
                                <a:gd name="T63" fmla="*/ 62 h 320"/>
                                <a:gd name="T64" fmla="*/ 11 w 367"/>
                                <a:gd name="T65" fmla="*/ 49 h 320"/>
                                <a:gd name="T66" fmla="*/ 28 w 367"/>
                                <a:gd name="T67" fmla="*/ 12 h 320"/>
                                <a:gd name="T68" fmla="*/ 97 w 367"/>
                                <a:gd name="T69" fmla="*/ 0 h 320"/>
                                <a:gd name="T70" fmla="*/ 367 w 367"/>
                                <a:gd name="T71" fmla="*/ 86 h 320"/>
                                <a:gd name="T72" fmla="*/ 293 w 367"/>
                                <a:gd name="T73" fmla="*/ 174 h 320"/>
                                <a:gd name="T74" fmla="*/ 168 w 367"/>
                                <a:gd name="T75" fmla="*/ 320 h 3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</a:cxnLst>
                              <a:rect l="0" t="0" r="r" b="b"/>
                              <a:pathLst>
                                <a:path w="367" h="320">
                                  <a:moveTo>
                                    <a:pt x="168" y="320"/>
                                  </a:moveTo>
                                  <a:lnTo>
                                    <a:pt x="168" y="320"/>
                                  </a:lnTo>
                                  <a:cubicBezTo>
                                    <a:pt x="75" y="301"/>
                                    <a:pt x="5" y="223"/>
                                    <a:pt x="0" y="127"/>
                                  </a:cubicBezTo>
                                  <a:lnTo>
                                    <a:pt x="0" y="127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5"/>
                                  </a:lnTo>
                                  <a:lnTo>
                                    <a:pt x="0" y="115"/>
                                  </a:lnTo>
                                  <a:cubicBezTo>
                                    <a:pt x="0" y="111"/>
                                    <a:pt x="0" y="108"/>
                                    <a:pt x="1" y="103"/>
                                  </a:cubicBezTo>
                                  <a:lnTo>
                                    <a:pt x="1" y="99"/>
                                  </a:lnTo>
                                  <a:lnTo>
                                    <a:pt x="1" y="90"/>
                                  </a:lnTo>
                                  <a:cubicBezTo>
                                    <a:pt x="1" y="89"/>
                                    <a:pt x="3" y="87"/>
                                    <a:pt x="3" y="87"/>
                                  </a:cubicBezTo>
                                  <a:cubicBezTo>
                                    <a:pt x="3" y="83"/>
                                    <a:pt x="3" y="78"/>
                                    <a:pt x="4" y="74"/>
                                  </a:cubicBezTo>
                                  <a:lnTo>
                                    <a:pt x="4" y="74"/>
                                  </a:lnTo>
                                  <a:lnTo>
                                    <a:pt x="4" y="71"/>
                                  </a:lnTo>
                                  <a:cubicBezTo>
                                    <a:pt x="5" y="68"/>
                                    <a:pt x="5" y="65"/>
                                    <a:pt x="7" y="62"/>
                                  </a:cubicBezTo>
                                  <a:lnTo>
                                    <a:pt x="7" y="61"/>
                                  </a:lnTo>
                                  <a:cubicBezTo>
                                    <a:pt x="8" y="56"/>
                                    <a:pt x="10" y="53"/>
                                    <a:pt x="11" y="49"/>
                                  </a:cubicBezTo>
                                  <a:lnTo>
                                    <a:pt x="11" y="47"/>
                                  </a:lnTo>
                                  <a:cubicBezTo>
                                    <a:pt x="16" y="36"/>
                                    <a:pt x="22" y="24"/>
                                    <a:pt x="28" y="12"/>
                                  </a:cubicBezTo>
                                  <a:lnTo>
                                    <a:pt x="28" y="12"/>
                                  </a:lnTo>
                                  <a:cubicBezTo>
                                    <a:pt x="50" y="5"/>
                                    <a:pt x="73" y="0"/>
                                    <a:pt x="97" y="0"/>
                                  </a:cubicBezTo>
                                  <a:cubicBezTo>
                                    <a:pt x="122" y="0"/>
                                    <a:pt x="146" y="5"/>
                                    <a:pt x="169" y="13"/>
                                  </a:cubicBezTo>
                                  <a:lnTo>
                                    <a:pt x="367" y="86"/>
                                  </a:lnTo>
                                  <a:lnTo>
                                    <a:pt x="367" y="152"/>
                                  </a:lnTo>
                                  <a:lnTo>
                                    <a:pt x="293" y="174"/>
                                  </a:lnTo>
                                  <a:cubicBezTo>
                                    <a:pt x="224" y="196"/>
                                    <a:pt x="174" y="251"/>
                                    <a:pt x="155" y="318"/>
                                  </a:cubicBezTo>
                                  <a:cubicBezTo>
                                    <a:pt x="159" y="318"/>
                                    <a:pt x="163" y="319"/>
                                    <a:pt x="168" y="32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743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 dirty="0"/>
                            </a:p>
                          </p:txBody>
                        </p:sp>
                      </p:grpSp>
                      <p:sp>
                        <p:nvSpPr>
                          <p:cNvPr id="155" name="Freeform 456">
                            <a:extLst>
                              <a:ext uri="{FF2B5EF4-FFF2-40B4-BE49-F238E27FC236}">
                                <a16:creationId xmlns:a16="http://schemas.microsoft.com/office/drawing/2014/main" xmlns="" id="{D513FF50-B456-4232-9B7A-09F0BADC86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16" y="4028650"/>
                            <a:ext cx="343667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1 w 212"/>
                              <a:gd name="T7" fmla="*/ 171 h 171"/>
                              <a:gd name="T8" fmla="*/ 38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4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6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1" y="171"/>
                                </a:lnTo>
                                <a:lnTo>
                                  <a:pt x="38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4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8" y="167"/>
                                  <a:pt x="4" y="166"/>
                                  <a:pt x="0" y="166"/>
                                </a:cubicBezTo>
                                <a:cubicBezTo>
                                  <a:pt x="19" y="99"/>
                                  <a:pt x="69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</p:grpSp>
                    <p:sp>
                      <p:nvSpPr>
                        <p:cNvPr id="251" name="Textfeld 250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429546" y="5503686"/>
                          <a:ext cx="1029448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Gesundheits-</a:t>
                          </a:r>
                        </a:p>
                        <a:p>
                          <a:pPr algn="ctr"/>
                          <a:r>
                            <a:rPr lang="de-DE" sz="1200" b="1" dirty="0" err="1">
                              <a:solidFill>
                                <a:schemeClr val="bg1"/>
                              </a:solidFill>
                            </a:rPr>
                            <a:t>pfleger</a:t>
                          </a:r>
                          <a:endParaRPr lang="de-DE" sz="12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64" name="Gruppieren 263"/>
                      <p:cNvGrpSpPr/>
                      <p:nvPr/>
                    </p:nvGrpSpPr>
                    <p:grpSpPr>
                      <a:xfrm>
                        <a:off x="7982794" y="2365805"/>
                        <a:ext cx="1180972" cy="481600"/>
                        <a:chOff x="3262269" y="2492488"/>
                        <a:chExt cx="1180972" cy="481600"/>
                      </a:xfrm>
                    </p:grpSpPr>
                    <p:grpSp>
                      <p:nvGrpSpPr>
                        <p:cNvPr id="265" name="Gruppieren 264">
                          <a:extLst>
                            <a:ext uri="{FF2B5EF4-FFF2-40B4-BE49-F238E27FC236}">
                              <a16:creationId xmlns:a16="http://schemas.microsoft.com/office/drawing/2014/main" xmlns="" id="{2F9DC48C-F9A9-40EF-BE2F-8B50FAA990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62269" y="2492488"/>
                          <a:ext cx="1180972" cy="481600"/>
                          <a:chOff x="3467687" y="3714268"/>
                          <a:chExt cx="1221411" cy="531196"/>
                        </a:xfrm>
                      </p:grpSpPr>
                      <p:sp>
                        <p:nvSpPr>
                          <p:cNvPr id="267" name="Freeform 451">
                            <a:extLst>
                              <a:ext uri="{FF2B5EF4-FFF2-40B4-BE49-F238E27FC236}">
                                <a16:creationId xmlns:a16="http://schemas.microsoft.com/office/drawing/2014/main" xmlns="" id="{501AD811-06C2-4491-9E8A-BB6A6717E4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687" y="3829903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81 w 615"/>
                              <a:gd name="T3" fmla="*/ 133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40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11" y="234"/>
                                  <a:pt x="559" y="162"/>
                                  <a:pt x="481" y="133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0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40" y="327"/>
                                </a:lnTo>
                                <a:cubicBezTo>
                                  <a:pt x="566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sp>
                        <p:nvSpPr>
                          <p:cNvPr id="268" name="Freeform 453">
                            <a:extLst>
                              <a:ext uri="{FF2B5EF4-FFF2-40B4-BE49-F238E27FC236}">
                                <a16:creationId xmlns:a16="http://schemas.microsoft.com/office/drawing/2014/main" xmlns="" id="{59DF9996-1B59-4EB4-B79F-8562F064658D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7687" y="3714268"/>
                            <a:ext cx="339024" cy="281858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7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6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0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08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6 w 208"/>
                              <a:gd name="T65" fmla="*/ 0 h 220"/>
                              <a:gd name="T66" fmla="*/ 206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8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0"/>
                                </a:ln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08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grpSp>
                        <p:nvGrpSpPr>
                          <p:cNvPr id="269" name="Gruppieren 268">
                            <a:extLst>
                              <a:ext uri="{FF2B5EF4-FFF2-40B4-BE49-F238E27FC236}">
                                <a16:creationId xmlns:a16="http://schemas.microsoft.com/office/drawing/2014/main" xmlns="" id="{103D2F7D-1D5A-4820-A6EF-AE8FC31875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67687" y="3714268"/>
                            <a:ext cx="1221411" cy="531196"/>
                            <a:chOff x="3467687" y="3714268"/>
                            <a:chExt cx="1221411" cy="531196"/>
                          </a:xfrm>
                        </p:grpSpPr>
                        <p:sp>
                          <p:nvSpPr>
                            <p:cNvPr id="271" name="Freeform 450">
                              <a:extLst>
                                <a:ext uri="{FF2B5EF4-FFF2-40B4-BE49-F238E27FC236}">
                                  <a16:creationId xmlns:a16="http://schemas.microsoft.com/office/drawing/2014/main" xmlns="" id="{C18D3028-AE29-49D4-A7F5-648AADDC6B2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714268"/>
                              <a:ext cx="1221411" cy="531195"/>
                            </a:xfrm>
                            <a:custGeom>
                              <a:avLst/>
                              <a:gdLst>
                                <a:gd name="T0" fmla="*/ 208 w 748"/>
                                <a:gd name="T1" fmla="*/ 416 h 416"/>
                                <a:gd name="T2" fmla="*/ 0 w 748"/>
                                <a:gd name="T3" fmla="*/ 208 h 416"/>
                                <a:gd name="T4" fmla="*/ 208 w 748"/>
                                <a:gd name="T5" fmla="*/ 0 h 416"/>
                                <a:gd name="T6" fmla="*/ 540 w 748"/>
                                <a:gd name="T7" fmla="*/ 0 h 416"/>
                                <a:gd name="T8" fmla="*/ 748 w 748"/>
                                <a:gd name="T9" fmla="*/ 208 h 416"/>
                                <a:gd name="T10" fmla="*/ 540 w 748"/>
                                <a:gd name="T11" fmla="*/ 416 h 416"/>
                                <a:gd name="T12" fmla="*/ 208 w 748"/>
                                <a:gd name="T13" fmla="*/ 416 h 4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748" h="416">
                                  <a:moveTo>
                                    <a:pt x="208" y="416"/>
                                  </a:moveTo>
                                  <a:cubicBezTo>
                                    <a:pt x="93" y="416"/>
                                    <a:pt x="0" y="323"/>
                                    <a:pt x="0" y="208"/>
                                  </a:cubicBezTo>
                                  <a:cubicBezTo>
                                    <a:pt x="0" y="93"/>
                                    <a:pt x="93" y="0"/>
                                    <a:pt x="208" y="0"/>
                                  </a:cubicBezTo>
                                  <a:lnTo>
                                    <a:pt x="540" y="0"/>
                                  </a:lnTo>
                                  <a:cubicBezTo>
                                    <a:pt x="655" y="0"/>
                                    <a:pt x="748" y="93"/>
                                    <a:pt x="748" y="208"/>
                                  </a:cubicBezTo>
                                  <a:cubicBezTo>
                                    <a:pt x="748" y="323"/>
                                    <a:pt x="655" y="416"/>
                                    <a:pt x="540" y="416"/>
                                  </a:cubicBezTo>
                                  <a:lnTo>
                                    <a:pt x="208" y="4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A954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72" name="Freeform 452">
                              <a:extLst>
                                <a:ext uri="{FF2B5EF4-FFF2-40B4-BE49-F238E27FC236}">
                                  <a16:creationId xmlns:a16="http://schemas.microsoft.com/office/drawing/2014/main" xmlns="" id="{5F45AFEB-C3E2-4463-8B86-258FAD6751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23116" y="3913016"/>
                              <a:ext cx="965982" cy="332448"/>
                            </a:xfrm>
                            <a:custGeom>
                              <a:avLst/>
                              <a:gdLst>
                                <a:gd name="T0" fmla="*/ 590 w 593"/>
                                <a:gd name="T1" fmla="*/ 19 h 262"/>
                                <a:gd name="T2" fmla="*/ 454 w 593"/>
                                <a:gd name="T3" fmla="*/ 14 h 262"/>
                                <a:gd name="T4" fmla="*/ 138 w 593"/>
                                <a:gd name="T5" fmla="*/ 113 h 262"/>
                                <a:gd name="T6" fmla="*/ 0 w 593"/>
                                <a:gd name="T7" fmla="*/ 257 h 262"/>
                                <a:gd name="T8" fmla="*/ 53 w 593"/>
                                <a:gd name="T9" fmla="*/ 262 h 262"/>
                                <a:gd name="T10" fmla="*/ 385 w 593"/>
                                <a:gd name="T11" fmla="*/ 262 h 262"/>
                                <a:gd name="T12" fmla="*/ 593 w 593"/>
                                <a:gd name="T13" fmla="*/ 54 h 262"/>
                                <a:gd name="T14" fmla="*/ 590 w 593"/>
                                <a:gd name="T15" fmla="*/ 19 h 2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593" h="262">
                                  <a:moveTo>
                                    <a:pt x="590" y="19"/>
                                  </a:moveTo>
                                  <a:cubicBezTo>
                                    <a:pt x="547" y="3"/>
                                    <a:pt x="500" y="0"/>
                                    <a:pt x="454" y="14"/>
                                  </a:cubicBezTo>
                                  <a:lnTo>
                                    <a:pt x="138" y="113"/>
                                  </a:lnTo>
                                  <a:cubicBezTo>
                                    <a:pt x="69" y="135"/>
                                    <a:pt x="19" y="190"/>
                                    <a:pt x="0" y="257"/>
                                  </a:cubicBezTo>
                                  <a:cubicBezTo>
                                    <a:pt x="17" y="261"/>
                                    <a:pt x="35" y="262"/>
                                    <a:pt x="53" y="262"/>
                                  </a:cubicBezTo>
                                  <a:lnTo>
                                    <a:pt x="385" y="262"/>
                                  </a:lnTo>
                                  <a:cubicBezTo>
                                    <a:pt x="500" y="262"/>
                                    <a:pt x="593" y="169"/>
                                    <a:pt x="593" y="54"/>
                                  </a:cubicBezTo>
                                  <a:cubicBezTo>
                                    <a:pt x="593" y="42"/>
                                    <a:pt x="592" y="31"/>
                                    <a:pt x="590" y="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66032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73" name="Freeform 454">
                              <a:extLst>
                                <a:ext uri="{FF2B5EF4-FFF2-40B4-BE49-F238E27FC236}">
                                  <a16:creationId xmlns:a16="http://schemas.microsoft.com/office/drawing/2014/main" xmlns="" id="{E100F1A5-5A03-42F0-8E2F-C55A9CA6E187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3476975" y="3714268"/>
                              <a:ext cx="589808" cy="227656"/>
                            </a:xfrm>
                            <a:custGeom>
                              <a:avLst/>
                              <a:gdLst>
                                <a:gd name="T0" fmla="*/ 363 w 363"/>
                                <a:gd name="T1" fmla="*/ 179 h 179"/>
                                <a:gd name="T2" fmla="*/ 165 w 363"/>
                                <a:gd name="T3" fmla="*/ 106 h 179"/>
                                <a:gd name="T4" fmla="*/ 93 w 363"/>
                                <a:gd name="T5" fmla="*/ 93 h 179"/>
                                <a:gd name="T6" fmla="*/ 24 w 363"/>
                                <a:gd name="T7" fmla="*/ 105 h 179"/>
                                <a:gd name="T8" fmla="*/ 198 w 363"/>
                                <a:gd name="T9" fmla="*/ 0 h 179"/>
                                <a:gd name="T10" fmla="*/ 198 w 363"/>
                                <a:gd name="T11" fmla="*/ 0 h 179"/>
                                <a:gd name="T12" fmla="*/ 199 w 363"/>
                                <a:gd name="T13" fmla="*/ 0 h 179"/>
                                <a:gd name="T14" fmla="*/ 199 w 363"/>
                                <a:gd name="T15" fmla="*/ 0 h 179"/>
                                <a:gd name="T16" fmla="*/ 201 w 363"/>
                                <a:gd name="T17" fmla="*/ 0 h 179"/>
                                <a:gd name="T18" fmla="*/ 201 w 363"/>
                                <a:gd name="T19" fmla="*/ 0 h 179"/>
                                <a:gd name="T20" fmla="*/ 201 w 363"/>
                                <a:gd name="T21" fmla="*/ 0 h 179"/>
                                <a:gd name="T22" fmla="*/ 201 w 363"/>
                                <a:gd name="T23" fmla="*/ 0 h 179"/>
                                <a:gd name="T24" fmla="*/ 202 w 363"/>
                                <a:gd name="T25" fmla="*/ 0 h 179"/>
                                <a:gd name="T26" fmla="*/ 202 w 363"/>
                                <a:gd name="T27" fmla="*/ 0 h 179"/>
                                <a:gd name="T28" fmla="*/ 202 w 363"/>
                                <a:gd name="T29" fmla="*/ 0 h 179"/>
                                <a:gd name="T30" fmla="*/ 202 w 363"/>
                                <a:gd name="T31" fmla="*/ 0 h 179"/>
                                <a:gd name="T32" fmla="*/ 202 w 363"/>
                                <a:gd name="T33" fmla="*/ 0 h 179"/>
                                <a:gd name="T34" fmla="*/ 202 w 363"/>
                                <a:gd name="T35" fmla="*/ 0 h 179"/>
                                <a:gd name="T36" fmla="*/ 202 w 363"/>
                                <a:gd name="T37" fmla="*/ 0 h 179"/>
                                <a:gd name="T38" fmla="*/ 202 w 363"/>
                                <a:gd name="T39" fmla="*/ 0 h 179"/>
                                <a:gd name="T40" fmla="*/ 204 w 363"/>
                                <a:gd name="T41" fmla="*/ 0 h 179"/>
                                <a:gd name="T42" fmla="*/ 204 w 363"/>
                                <a:gd name="T43" fmla="*/ 0 h 179"/>
                                <a:gd name="T44" fmla="*/ 204 w 363"/>
                                <a:gd name="T45" fmla="*/ 0 h 179"/>
                                <a:gd name="T46" fmla="*/ 204 w 363"/>
                                <a:gd name="T47" fmla="*/ 0 h 179"/>
                                <a:gd name="T48" fmla="*/ 204 w 363"/>
                                <a:gd name="T49" fmla="*/ 0 h 179"/>
                                <a:gd name="T50" fmla="*/ 332 w 363"/>
                                <a:gd name="T51" fmla="*/ 0 h 179"/>
                                <a:gd name="T52" fmla="*/ 363 w 363"/>
                                <a:gd name="T53" fmla="*/ 0 h 179"/>
                                <a:gd name="T54" fmla="*/ 363 w 363"/>
                                <a:gd name="T55" fmla="*/ 179 h 179"/>
                                <a:gd name="T56" fmla="*/ 0 w 363"/>
                                <a:gd name="T57" fmla="*/ 167 h 179"/>
                                <a:gd name="T58" fmla="*/ 0 w 363"/>
                                <a:gd name="T59" fmla="*/ 167 h 179"/>
                                <a:gd name="T60" fmla="*/ 0 w 363"/>
                                <a:gd name="T61" fmla="*/ 164 h 179"/>
                                <a:gd name="T62" fmla="*/ 0 w 363"/>
                                <a:gd name="T63" fmla="*/ 167 h 1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63" h="179">
                                  <a:moveTo>
                                    <a:pt x="363" y="179"/>
                                  </a:moveTo>
                                  <a:lnTo>
                                    <a:pt x="165" y="106"/>
                                  </a:lnTo>
                                  <a:cubicBezTo>
                                    <a:pt x="142" y="98"/>
                                    <a:pt x="118" y="93"/>
                                    <a:pt x="93" y="93"/>
                                  </a:cubicBezTo>
                                  <a:cubicBezTo>
                                    <a:pt x="69" y="93"/>
                                    <a:pt x="46" y="98"/>
                                    <a:pt x="24" y="105"/>
                                  </a:cubicBezTo>
                                  <a:cubicBezTo>
                                    <a:pt x="59" y="44"/>
                                    <a:pt x="124" y="3"/>
                                    <a:pt x="198" y="0"/>
                                  </a:cubicBezTo>
                                  <a:lnTo>
                                    <a:pt x="198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332" y="0"/>
                                  </a:lnTo>
                                  <a:lnTo>
                                    <a:pt x="363" y="0"/>
                                  </a:lnTo>
                                  <a:lnTo>
                                    <a:pt x="363" y="179"/>
                                  </a:lnTo>
                                  <a:close/>
                                  <a:moveTo>
                                    <a:pt x="0" y="167"/>
                                  </a:moveTo>
                                  <a:lnTo>
                                    <a:pt x="0" y="167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7E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74" name="Freeform 455">
                              <a:extLst>
                                <a:ext uri="{FF2B5EF4-FFF2-40B4-BE49-F238E27FC236}">
                                  <a16:creationId xmlns:a16="http://schemas.microsoft.com/office/drawing/2014/main" xmlns="" id="{32FC6A95-64FA-4847-AEEE-97BE274B8BD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833517"/>
                              <a:ext cx="599096" cy="408334"/>
                            </a:xfrm>
                            <a:custGeom>
                              <a:avLst/>
                              <a:gdLst>
                                <a:gd name="T0" fmla="*/ 168 w 367"/>
                                <a:gd name="T1" fmla="*/ 320 h 320"/>
                                <a:gd name="T2" fmla="*/ 0 w 367"/>
                                <a:gd name="T3" fmla="*/ 127 h 320"/>
                                <a:gd name="T4" fmla="*/ 0 w 367"/>
                                <a:gd name="T5" fmla="*/ 124 h 320"/>
                                <a:gd name="T6" fmla="*/ 0 w 367"/>
                                <a:gd name="T7" fmla="*/ 124 h 320"/>
                                <a:gd name="T8" fmla="*/ 0 w 367"/>
                                <a:gd name="T9" fmla="*/ 124 h 320"/>
                                <a:gd name="T10" fmla="*/ 0 w 367"/>
                                <a:gd name="T11" fmla="*/ 124 h 320"/>
                                <a:gd name="T12" fmla="*/ 0 w 367"/>
                                <a:gd name="T13" fmla="*/ 124 h 320"/>
                                <a:gd name="T14" fmla="*/ 0 w 367"/>
                                <a:gd name="T15" fmla="*/ 123 h 320"/>
                                <a:gd name="T16" fmla="*/ 0 w 367"/>
                                <a:gd name="T17" fmla="*/ 123 h 320"/>
                                <a:gd name="T18" fmla="*/ 0 w 367"/>
                                <a:gd name="T19" fmla="*/ 123 h 320"/>
                                <a:gd name="T20" fmla="*/ 0 w 367"/>
                                <a:gd name="T21" fmla="*/ 121 h 320"/>
                                <a:gd name="T22" fmla="*/ 0 w 367"/>
                                <a:gd name="T23" fmla="*/ 121 h 320"/>
                                <a:gd name="T24" fmla="*/ 0 w 367"/>
                                <a:gd name="T25" fmla="*/ 121 h 320"/>
                                <a:gd name="T26" fmla="*/ 0 w 367"/>
                                <a:gd name="T27" fmla="*/ 121 h 320"/>
                                <a:gd name="T28" fmla="*/ 0 w 367"/>
                                <a:gd name="T29" fmla="*/ 120 h 320"/>
                                <a:gd name="T30" fmla="*/ 0 w 367"/>
                                <a:gd name="T31" fmla="*/ 120 h 320"/>
                                <a:gd name="T32" fmla="*/ 0 w 367"/>
                                <a:gd name="T33" fmla="*/ 120 h 320"/>
                                <a:gd name="T34" fmla="*/ 0 w 367"/>
                                <a:gd name="T35" fmla="*/ 120 h 320"/>
                                <a:gd name="T36" fmla="*/ 0 w 367"/>
                                <a:gd name="T37" fmla="*/ 118 h 320"/>
                                <a:gd name="T38" fmla="*/ 0 w 367"/>
                                <a:gd name="T39" fmla="*/ 118 h 320"/>
                                <a:gd name="T40" fmla="*/ 0 w 367"/>
                                <a:gd name="T41" fmla="*/ 118 h 320"/>
                                <a:gd name="T42" fmla="*/ 0 w 367"/>
                                <a:gd name="T43" fmla="*/ 118 h 320"/>
                                <a:gd name="T44" fmla="*/ 0 w 367"/>
                                <a:gd name="T45" fmla="*/ 117 h 320"/>
                                <a:gd name="T46" fmla="*/ 0 w 367"/>
                                <a:gd name="T47" fmla="*/ 117 h 320"/>
                                <a:gd name="T48" fmla="*/ 0 w 367"/>
                                <a:gd name="T49" fmla="*/ 117 h 320"/>
                                <a:gd name="T50" fmla="*/ 0 w 367"/>
                                <a:gd name="T51" fmla="*/ 117 h 320"/>
                                <a:gd name="T52" fmla="*/ 0 w 367"/>
                                <a:gd name="T53" fmla="*/ 117 h 320"/>
                                <a:gd name="T54" fmla="*/ 0 w 367"/>
                                <a:gd name="T55" fmla="*/ 115 h 320"/>
                                <a:gd name="T56" fmla="*/ 1 w 367"/>
                                <a:gd name="T57" fmla="*/ 99 h 320"/>
                                <a:gd name="T58" fmla="*/ 3 w 367"/>
                                <a:gd name="T59" fmla="*/ 87 h 320"/>
                                <a:gd name="T60" fmla="*/ 4 w 367"/>
                                <a:gd name="T61" fmla="*/ 74 h 320"/>
                                <a:gd name="T62" fmla="*/ 7 w 367"/>
                                <a:gd name="T63" fmla="*/ 62 h 320"/>
                                <a:gd name="T64" fmla="*/ 11 w 367"/>
                                <a:gd name="T65" fmla="*/ 49 h 320"/>
                                <a:gd name="T66" fmla="*/ 28 w 367"/>
                                <a:gd name="T67" fmla="*/ 12 h 320"/>
                                <a:gd name="T68" fmla="*/ 97 w 367"/>
                                <a:gd name="T69" fmla="*/ 0 h 320"/>
                                <a:gd name="T70" fmla="*/ 367 w 367"/>
                                <a:gd name="T71" fmla="*/ 86 h 320"/>
                                <a:gd name="T72" fmla="*/ 293 w 367"/>
                                <a:gd name="T73" fmla="*/ 174 h 320"/>
                                <a:gd name="T74" fmla="*/ 168 w 367"/>
                                <a:gd name="T75" fmla="*/ 320 h 3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</a:cxnLst>
                              <a:rect l="0" t="0" r="r" b="b"/>
                              <a:pathLst>
                                <a:path w="367" h="320">
                                  <a:moveTo>
                                    <a:pt x="168" y="320"/>
                                  </a:moveTo>
                                  <a:lnTo>
                                    <a:pt x="168" y="320"/>
                                  </a:lnTo>
                                  <a:cubicBezTo>
                                    <a:pt x="75" y="301"/>
                                    <a:pt x="5" y="223"/>
                                    <a:pt x="0" y="127"/>
                                  </a:cubicBezTo>
                                  <a:lnTo>
                                    <a:pt x="0" y="127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5"/>
                                  </a:lnTo>
                                  <a:lnTo>
                                    <a:pt x="0" y="115"/>
                                  </a:lnTo>
                                  <a:cubicBezTo>
                                    <a:pt x="0" y="111"/>
                                    <a:pt x="0" y="108"/>
                                    <a:pt x="1" y="103"/>
                                  </a:cubicBezTo>
                                  <a:lnTo>
                                    <a:pt x="1" y="99"/>
                                  </a:lnTo>
                                  <a:lnTo>
                                    <a:pt x="1" y="90"/>
                                  </a:lnTo>
                                  <a:cubicBezTo>
                                    <a:pt x="1" y="89"/>
                                    <a:pt x="3" y="87"/>
                                    <a:pt x="3" y="87"/>
                                  </a:cubicBezTo>
                                  <a:cubicBezTo>
                                    <a:pt x="3" y="83"/>
                                    <a:pt x="3" y="78"/>
                                    <a:pt x="4" y="74"/>
                                  </a:cubicBezTo>
                                  <a:lnTo>
                                    <a:pt x="4" y="74"/>
                                  </a:lnTo>
                                  <a:lnTo>
                                    <a:pt x="4" y="71"/>
                                  </a:lnTo>
                                  <a:cubicBezTo>
                                    <a:pt x="5" y="68"/>
                                    <a:pt x="5" y="65"/>
                                    <a:pt x="7" y="62"/>
                                  </a:cubicBezTo>
                                  <a:lnTo>
                                    <a:pt x="7" y="61"/>
                                  </a:lnTo>
                                  <a:cubicBezTo>
                                    <a:pt x="8" y="56"/>
                                    <a:pt x="10" y="53"/>
                                    <a:pt x="11" y="49"/>
                                  </a:cubicBezTo>
                                  <a:lnTo>
                                    <a:pt x="11" y="47"/>
                                  </a:lnTo>
                                  <a:cubicBezTo>
                                    <a:pt x="16" y="36"/>
                                    <a:pt x="22" y="24"/>
                                    <a:pt x="28" y="12"/>
                                  </a:cubicBezTo>
                                  <a:lnTo>
                                    <a:pt x="28" y="12"/>
                                  </a:lnTo>
                                  <a:cubicBezTo>
                                    <a:pt x="50" y="5"/>
                                    <a:pt x="73" y="0"/>
                                    <a:pt x="97" y="0"/>
                                  </a:cubicBezTo>
                                  <a:cubicBezTo>
                                    <a:pt x="122" y="0"/>
                                    <a:pt x="146" y="5"/>
                                    <a:pt x="169" y="13"/>
                                  </a:cubicBezTo>
                                  <a:lnTo>
                                    <a:pt x="367" y="86"/>
                                  </a:lnTo>
                                  <a:lnTo>
                                    <a:pt x="367" y="152"/>
                                  </a:lnTo>
                                  <a:lnTo>
                                    <a:pt x="293" y="174"/>
                                  </a:lnTo>
                                  <a:cubicBezTo>
                                    <a:pt x="224" y="196"/>
                                    <a:pt x="174" y="251"/>
                                    <a:pt x="155" y="318"/>
                                  </a:cubicBezTo>
                                  <a:cubicBezTo>
                                    <a:pt x="159" y="318"/>
                                    <a:pt x="163" y="319"/>
                                    <a:pt x="168" y="32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743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 dirty="0"/>
                            </a:p>
                          </p:txBody>
                        </p:sp>
                      </p:grpSp>
                      <p:sp>
                        <p:nvSpPr>
                          <p:cNvPr id="270" name="Freeform 456">
                            <a:extLst>
                              <a:ext uri="{FF2B5EF4-FFF2-40B4-BE49-F238E27FC236}">
                                <a16:creationId xmlns:a16="http://schemas.microsoft.com/office/drawing/2014/main" xmlns="" id="{D513FF50-B456-4232-9B7A-09F0BADC86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16" y="4028650"/>
                            <a:ext cx="343667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1 w 212"/>
                              <a:gd name="T7" fmla="*/ 171 h 171"/>
                              <a:gd name="T8" fmla="*/ 38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4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6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1" y="171"/>
                                </a:lnTo>
                                <a:lnTo>
                                  <a:pt x="38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4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8" y="167"/>
                                  <a:pt x="4" y="166"/>
                                  <a:pt x="0" y="166"/>
                                </a:cubicBezTo>
                                <a:cubicBezTo>
                                  <a:pt x="19" y="99"/>
                                  <a:pt x="69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</p:grpSp>
                    <p:sp>
                      <p:nvSpPr>
                        <p:cNvPr id="266" name="Textfeld 265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593710" y="2564515"/>
                          <a:ext cx="63991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Handel</a:t>
                          </a:r>
                        </a:p>
                      </p:txBody>
                    </p:sp>
                  </p:grpSp>
                  <p:grpSp>
                    <p:nvGrpSpPr>
                      <p:cNvPr id="275" name="Gruppieren 274"/>
                      <p:cNvGrpSpPr/>
                      <p:nvPr/>
                    </p:nvGrpSpPr>
                    <p:grpSpPr>
                      <a:xfrm>
                        <a:off x="7761853" y="1356554"/>
                        <a:ext cx="1180972" cy="499826"/>
                        <a:chOff x="2116239" y="3571944"/>
                        <a:chExt cx="1180972" cy="499826"/>
                      </a:xfrm>
                    </p:grpSpPr>
                    <p:grpSp>
                      <p:nvGrpSpPr>
                        <p:cNvPr id="276" name="Gruppieren 275">
                          <a:extLst>
                            <a:ext uri="{FF2B5EF4-FFF2-40B4-BE49-F238E27FC236}">
                              <a16:creationId xmlns:a16="http://schemas.microsoft.com/office/drawing/2014/main" xmlns="" id="{2F9DC48C-F9A9-40EF-BE2F-8B50FAA990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16239" y="3590170"/>
                          <a:ext cx="1180972" cy="481600"/>
                          <a:chOff x="3467687" y="3714268"/>
                          <a:chExt cx="1221411" cy="531196"/>
                        </a:xfrm>
                      </p:grpSpPr>
                      <p:sp>
                        <p:nvSpPr>
                          <p:cNvPr id="278" name="Freeform 451">
                            <a:extLst>
                              <a:ext uri="{FF2B5EF4-FFF2-40B4-BE49-F238E27FC236}">
                                <a16:creationId xmlns:a16="http://schemas.microsoft.com/office/drawing/2014/main" xmlns="" id="{501AD811-06C2-4491-9E8A-BB6A6717E4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687" y="3829903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81 w 615"/>
                              <a:gd name="T3" fmla="*/ 133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40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11" y="234"/>
                                  <a:pt x="559" y="162"/>
                                  <a:pt x="481" y="133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0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40" y="327"/>
                                </a:lnTo>
                                <a:cubicBezTo>
                                  <a:pt x="566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sp>
                        <p:nvSpPr>
                          <p:cNvPr id="279" name="Freeform 453">
                            <a:extLst>
                              <a:ext uri="{FF2B5EF4-FFF2-40B4-BE49-F238E27FC236}">
                                <a16:creationId xmlns:a16="http://schemas.microsoft.com/office/drawing/2014/main" xmlns="" id="{59DF9996-1B59-4EB4-B79F-8562F064658D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7687" y="3714268"/>
                            <a:ext cx="339024" cy="281858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7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6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0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08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6 w 208"/>
                              <a:gd name="T65" fmla="*/ 0 h 220"/>
                              <a:gd name="T66" fmla="*/ 206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8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0"/>
                                </a:ln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08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grpSp>
                        <p:nvGrpSpPr>
                          <p:cNvPr id="280" name="Gruppieren 279">
                            <a:extLst>
                              <a:ext uri="{FF2B5EF4-FFF2-40B4-BE49-F238E27FC236}">
                                <a16:creationId xmlns:a16="http://schemas.microsoft.com/office/drawing/2014/main" xmlns="" id="{103D2F7D-1D5A-4820-A6EF-AE8FC31875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67687" y="3714268"/>
                            <a:ext cx="1221411" cy="531196"/>
                            <a:chOff x="3467687" y="3714268"/>
                            <a:chExt cx="1221411" cy="531196"/>
                          </a:xfrm>
                        </p:grpSpPr>
                        <p:sp>
                          <p:nvSpPr>
                            <p:cNvPr id="282" name="Freeform 450">
                              <a:extLst>
                                <a:ext uri="{FF2B5EF4-FFF2-40B4-BE49-F238E27FC236}">
                                  <a16:creationId xmlns:a16="http://schemas.microsoft.com/office/drawing/2014/main" xmlns="" id="{C18D3028-AE29-49D4-A7F5-648AADDC6B2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714268"/>
                              <a:ext cx="1221411" cy="531195"/>
                            </a:xfrm>
                            <a:custGeom>
                              <a:avLst/>
                              <a:gdLst>
                                <a:gd name="T0" fmla="*/ 208 w 748"/>
                                <a:gd name="T1" fmla="*/ 416 h 416"/>
                                <a:gd name="T2" fmla="*/ 0 w 748"/>
                                <a:gd name="T3" fmla="*/ 208 h 416"/>
                                <a:gd name="T4" fmla="*/ 208 w 748"/>
                                <a:gd name="T5" fmla="*/ 0 h 416"/>
                                <a:gd name="T6" fmla="*/ 540 w 748"/>
                                <a:gd name="T7" fmla="*/ 0 h 416"/>
                                <a:gd name="T8" fmla="*/ 748 w 748"/>
                                <a:gd name="T9" fmla="*/ 208 h 416"/>
                                <a:gd name="T10" fmla="*/ 540 w 748"/>
                                <a:gd name="T11" fmla="*/ 416 h 416"/>
                                <a:gd name="T12" fmla="*/ 208 w 748"/>
                                <a:gd name="T13" fmla="*/ 416 h 4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748" h="416">
                                  <a:moveTo>
                                    <a:pt x="208" y="416"/>
                                  </a:moveTo>
                                  <a:cubicBezTo>
                                    <a:pt x="93" y="416"/>
                                    <a:pt x="0" y="323"/>
                                    <a:pt x="0" y="208"/>
                                  </a:cubicBezTo>
                                  <a:cubicBezTo>
                                    <a:pt x="0" y="93"/>
                                    <a:pt x="93" y="0"/>
                                    <a:pt x="208" y="0"/>
                                  </a:cubicBezTo>
                                  <a:lnTo>
                                    <a:pt x="540" y="0"/>
                                  </a:lnTo>
                                  <a:cubicBezTo>
                                    <a:pt x="655" y="0"/>
                                    <a:pt x="748" y="93"/>
                                    <a:pt x="748" y="208"/>
                                  </a:cubicBezTo>
                                  <a:cubicBezTo>
                                    <a:pt x="748" y="323"/>
                                    <a:pt x="655" y="416"/>
                                    <a:pt x="540" y="416"/>
                                  </a:cubicBezTo>
                                  <a:lnTo>
                                    <a:pt x="208" y="4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A954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83" name="Freeform 452">
                              <a:extLst>
                                <a:ext uri="{FF2B5EF4-FFF2-40B4-BE49-F238E27FC236}">
                                  <a16:creationId xmlns:a16="http://schemas.microsoft.com/office/drawing/2014/main" xmlns="" id="{5F45AFEB-C3E2-4463-8B86-258FAD6751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23116" y="3913016"/>
                              <a:ext cx="965982" cy="332448"/>
                            </a:xfrm>
                            <a:custGeom>
                              <a:avLst/>
                              <a:gdLst>
                                <a:gd name="T0" fmla="*/ 590 w 593"/>
                                <a:gd name="T1" fmla="*/ 19 h 262"/>
                                <a:gd name="T2" fmla="*/ 454 w 593"/>
                                <a:gd name="T3" fmla="*/ 14 h 262"/>
                                <a:gd name="T4" fmla="*/ 138 w 593"/>
                                <a:gd name="T5" fmla="*/ 113 h 262"/>
                                <a:gd name="T6" fmla="*/ 0 w 593"/>
                                <a:gd name="T7" fmla="*/ 257 h 262"/>
                                <a:gd name="T8" fmla="*/ 53 w 593"/>
                                <a:gd name="T9" fmla="*/ 262 h 262"/>
                                <a:gd name="T10" fmla="*/ 385 w 593"/>
                                <a:gd name="T11" fmla="*/ 262 h 262"/>
                                <a:gd name="T12" fmla="*/ 593 w 593"/>
                                <a:gd name="T13" fmla="*/ 54 h 262"/>
                                <a:gd name="T14" fmla="*/ 590 w 593"/>
                                <a:gd name="T15" fmla="*/ 19 h 2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593" h="262">
                                  <a:moveTo>
                                    <a:pt x="590" y="19"/>
                                  </a:moveTo>
                                  <a:cubicBezTo>
                                    <a:pt x="547" y="3"/>
                                    <a:pt x="500" y="0"/>
                                    <a:pt x="454" y="14"/>
                                  </a:cubicBezTo>
                                  <a:lnTo>
                                    <a:pt x="138" y="113"/>
                                  </a:lnTo>
                                  <a:cubicBezTo>
                                    <a:pt x="69" y="135"/>
                                    <a:pt x="19" y="190"/>
                                    <a:pt x="0" y="257"/>
                                  </a:cubicBezTo>
                                  <a:cubicBezTo>
                                    <a:pt x="17" y="261"/>
                                    <a:pt x="35" y="262"/>
                                    <a:pt x="53" y="262"/>
                                  </a:cubicBezTo>
                                  <a:lnTo>
                                    <a:pt x="385" y="262"/>
                                  </a:lnTo>
                                  <a:cubicBezTo>
                                    <a:pt x="500" y="262"/>
                                    <a:pt x="593" y="169"/>
                                    <a:pt x="593" y="54"/>
                                  </a:cubicBezTo>
                                  <a:cubicBezTo>
                                    <a:pt x="593" y="42"/>
                                    <a:pt x="592" y="31"/>
                                    <a:pt x="590" y="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66032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84" name="Freeform 454">
                              <a:extLst>
                                <a:ext uri="{FF2B5EF4-FFF2-40B4-BE49-F238E27FC236}">
                                  <a16:creationId xmlns:a16="http://schemas.microsoft.com/office/drawing/2014/main" xmlns="" id="{E100F1A5-5A03-42F0-8E2F-C55A9CA6E187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3476975" y="3714268"/>
                              <a:ext cx="589808" cy="227656"/>
                            </a:xfrm>
                            <a:custGeom>
                              <a:avLst/>
                              <a:gdLst>
                                <a:gd name="T0" fmla="*/ 363 w 363"/>
                                <a:gd name="T1" fmla="*/ 179 h 179"/>
                                <a:gd name="T2" fmla="*/ 165 w 363"/>
                                <a:gd name="T3" fmla="*/ 106 h 179"/>
                                <a:gd name="T4" fmla="*/ 93 w 363"/>
                                <a:gd name="T5" fmla="*/ 93 h 179"/>
                                <a:gd name="T6" fmla="*/ 24 w 363"/>
                                <a:gd name="T7" fmla="*/ 105 h 179"/>
                                <a:gd name="T8" fmla="*/ 198 w 363"/>
                                <a:gd name="T9" fmla="*/ 0 h 179"/>
                                <a:gd name="T10" fmla="*/ 198 w 363"/>
                                <a:gd name="T11" fmla="*/ 0 h 179"/>
                                <a:gd name="T12" fmla="*/ 199 w 363"/>
                                <a:gd name="T13" fmla="*/ 0 h 179"/>
                                <a:gd name="T14" fmla="*/ 199 w 363"/>
                                <a:gd name="T15" fmla="*/ 0 h 179"/>
                                <a:gd name="T16" fmla="*/ 201 w 363"/>
                                <a:gd name="T17" fmla="*/ 0 h 179"/>
                                <a:gd name="T18" fmla="*/ 201 w 363"/>
                                <a:gd name="T19" fmla="*/ 0 h 179"/>
                                <a:gd name="T20" fmla="*/ 201 w 363"/>
                                <a:gd name="T21" fmla="*/ 0 h 179"/>
                                <a:gd name="T22" fmla="*/ 201 w 363"/>
                                <a:gd name="T23" fmla="*/ 0 h 179"/>
                                <a:gd name="T24" fmla="*/ 202 w 363"/>
                                <a:gd name="T25" fmla="*/ 0 h 179"/>
                                <a:gd name="T26" fmla="*/ 202 w 363"/>
                                <a:gd name="T27" fmla="*/ 0 h 179"/>
                                <a:gd name="T28" fmla="*/ 202 w 363"/>
                                <a:gd name="T29" fmla="*/ 0 h 179"/>
                                <a:gd name="T30" fmla="*/ 202 w 363"/>
                                <a:gd name="T31" fmla="*/ 0 h 179"/>
                                <a:gd name="T32" fmla="*/ 202 w 363"/>
                                <a:gd name="T33" fmla="*/ 0 h 179"/>
                                <a:gd name="T34" fmla="*/ 202 w 363"/>
                                <a:gd name="T35" fmla="*/ 0 h 179"/>
                                <a:gd name="T36" fmla="*/ 202 w 363"/>
                                <a:gd name="T37" fmla="*/ 0 h 179"/>
                                <a:gd name="T38" fmla="*/ 202 w 363"/>
                                <a:gd name="T39" fmla="*/ 0 h 179"/>
                                <a:gd name="T40" fmla="*/ 204 w 363"/>
                                <a:gd name="T41" fmla="*/ 0 h 179"/>
                                <a:gd name="T42" fmla="*/ 204 w 363"/>
                                <a:gd name="T43" fmla="*/ 0 h 179"/>
                                <a:gd name="T44" fmla="*/ 204 w 363"/>
                                <a:gd name="T45" fmla="*/ 0 h 179"/>
                                <a:gd name="T46" fmla="*/ 204 w 363"/>
                                <a:gd name="T47" fmla="*/ 0 h 179"/>
                                <a:gd name="T48" fmla="*/ 204 w 363"/>
                                <a:gd name="T49" fmla="*/ 0 h 179"/>
                                <a:gd name="T50" fmla="*/ 332 w 363"/>
                                <a:gd name="T51" fmla="*/ 0 h 179"/>
                                <a:gd name="T52" fmla="*/ 363 w 363"/>
                                <a:gd name="T53" fmla="*/ 0 h 179"/>
                                <a:gd name="T54" fmla="*/ 363 w 363"/>
                                <a:gd name="T55" fmla="*/ 179 h 179"/>
                                <a:gd name="T56" fmla="*/ 0 w 363"/>
                                <a:gd name="T57" fmla="*/ 167 h 179"/>
                                <a:gd name="T58" fmla="*/ 0 w 363"/>
                                <a:gd name="T59" fmla="*/ 167 h 179"/>
                                <a:gd name="T60" fmla="*/ 0 w 363"/>
                                <a:gd name="T61" fmla="*/ 164 h 179"/>
                                <a:gd name="T62" fmla="*/ 0 w 363"/>
                                <a:gd name="T63" fmla="*/ 167 h 1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63" h="179">
                                  <a:moveTo>
                                    <a:pt x="363" y="179"/>
                                  </a:moveTo>
                                  <a:lnTo>
                                    <a:pt x="165" y="106"/>
                                  </a:lnTo>
                                  <a:cubicBezTo>
                                    <a:pt x="142" y="98"/>
                                    <a:pt x="118" y="93"/>
                                    <a:pt x="93" y="93"/>
                                  </a:cubicBezTo>
                                  <a:cubicBezTo>
                                    <a:pt x="69" y="93"/>
                                    <a:pt x="46" y="98"/>
                                    <a:pt x="24" y="105"/>
                                  </a:cubicBezTo>
                                  <a:cubicBezTo>
                                    <a:pt x="59" y="44"/>
                                    <a:pt x="124" y="3"/>
                                    <a:pt x="198" y="0"/>
                                  </a:cubicBezTo>
                                  <a:lnTo>
                                    <a:pt x="198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332" y="0"/>
                                  </a:lnTo>
                                  <a:lnTo>
                                    <a:pt x="363" y="0"/>
                                  </a:lnTo>
                                  <a:lnTo>
                                    <a:pt x="363" y="179"/>
                                  </a:lnTo>
                                  <a:close/>
                                  <a:moveTo>
                                    <a:pt x="0" y="167"/>
                                  </a:moveTo>
                                  <a:lnTo>
                                    <a:pt x="0" y="167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7E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285" name="Freeform 455">
                              <a:extLst>
                                <a:ext uri="{FF2B5EF4-FFF2-40B4-BE49-F238E27FC236}">
                                  <a16:creationId xmlns:a16="http://schemas.microsoft.com/office/drawing/2014/main" xmlns="" id="{32FC6A95-64FA-4847-AEEE-97BE274B8BD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833517"/>
                              <a:ext cx="599096" cy="408334"/>
                            </a:xfrm>
                            <a:custGeom>
                              <a:avLst/>
                              <a:gdLst>
                                <a:gd name="T0" fmla="*/ 168 w 367"/>
                                <a:gd name="T1" fmla="*/ 320 h 320"/>
                                <a:gd name="T2" fmla="*/ 0 w 367"/>
                                <a:gd name="T3" fmla="*/ 127 h 320"/>
                                <a:gd name="T4" fmla="*/ 0 w 367"/>
                                <a:gd name="T5" fmla="*/ 124 h 320"/>
                                <a:gd name="T6" fmla="*/ 0 w 367"/>
                                <a:gd name="T7" fmla="*/ 124 h 320"/>
                                <a:gd name="T8" fmla="*/ 0 w 367"/>
                                <a:gd name="T9" fmla="*/ 124 h 320"/>
                                <a:gd name="T10" fmla="*/ 0 w 367"/>
                                <a:gd name="T11" fmla="*/ 124 h 320"/>
                                <a:gd name="T12" fmla="*/ 0 w 367"/>
                                <a:gd name="T13" fmla="*/ 124 h 320"/>
                                <a:gd name="T14" fmla="*/ 0 w 367"/>
                                <a:gd name="T15" fmla="*/ 123 h 320"/>
                                <a:gd name="T16" fmla="*/ 0 w 367"/>
                                <a:gd name="T17" fmla="*/ 123 h 320"/>
                                <a:gd name="T18" fmla="*/ 0 w 367"/>
                                <a:gd name="T19" fmla="*/ 123 h 320"/>
                                <a:gd name="T20" fmla="*/ 0 w 367"/>
                                <a:gd name="T21" fmla="*/ 121 h 320"/>
                                <a:gd name="T22" fmla="*/ 0 w 367"/>
                                <a:gd name="T23" fmla="*/ 121 h 320"/>
                                <a:gd name="T24" fmla="*/ 0 w 367"/>
                                <a:gd name="T25" fmla="*/ 121 h 320"/>
                                <a:gd name="T26" fmla="*/ 0 w 367"/>
                                <a:gd name="T27" fmla="*/ 121 h 320"/>
                                <a:gd name="T28" fmla="*/ 0 w 367"/>
                                <a:gd name="T29" fmla="*/ 120 h 320"/>
                                <a:gd name="T30" fmla="*/ 0 w 367"/>
                                <a:gd name="T31" fmla="*/ 120 h 320"/>
                                <a:gd name="T32" fmla="*/ 0 w 367"/>
                                <a:gd name="T33" fmla="*/ 120 h 320"/>
                                <a:gd name="T34" fmla="*/ 0 w 367"/>
                                <a:gd name="T35" fmla="*/ 120 h 320"/>
                                <a:gd name="T36" fmla="*/ 0 w 367"/>
                                <a:gd name="T37" fmla="*/ 118 h 320"/>
                                <a:gd name="T38" fmla="*/ 0 w 367"/>
                                <a:gd name="T39" fmla="*/ 118 h 320"/>
                                <a:gd name="T40" fmla="*/ 0 w 367"/>
                                <a:gd name="T41" fmla="*/ 118 h 320"/>
                                <a:gd name="T42" fmla="*/ 0 w 367"/>
                                <a:gd name="T43" fmla="*/ 118 h 320"/>
                                <a:gd name="T44" fmla="*/ 0 w 367"/>
                                <a:gd name="T45" fmla="*/ 117 h 320"/>
                                <a:gd name="T46" fmla="*/ 0 w 367"/>
                                <a:gd name="T47" fmla="*/ 117 h 320"/>
                                <a:gd name="T48" fmla="*/ 0 w 367"/>
                                <a:gd name="T49" fmla="*/ 117 h 320"/>
                                <a:gd name="T50" fmla="*/ 0 w 367"/>
                                <a:gd name="T51" fmla="*/ 117 h 320"/>
                                <a:gd name="T52" fmla="*/ 0 w 367"/>
                                <a:gd name="T53" fmla="*/ 117 h 320"/>
                                <a:gd name="T54" fmla="*/ 0 w 367"/>
                                <a:gd name="T55" fmla="*/ 115 h 320"/>
                                <a:gd name="T56" fmla="*/ 1 w 367"/>
                                <a:gd name="T57" fmla="*/ 99 h 320"/>
                                <a:gd name="T58" fmla="*/ 3 w 367"/>
                                <a:gd name="T59" fmla="*/ 87 h 320"/>
                                <a:gd name="T60" fmla="*/ 4 w 367"/>
                                <a:gd name="T61" fmla="*/ 74 h 320"/>
                                <a:gd name="T62" fmla="*/ 7 w 367"/>
                                <a:gd name="T63" fmla="*/ 62 h 320"/>
                                <a:gd name="T64" fmla="*/ 11 w 367"/>
                                <a:gd name="T65" fmla="*/ 49 h 320"/>
                                <a:gd name="T66" fmla="*/ 28 w 367"/>
                                <a:gd name="T67" fmla="*/ 12 h 320"/>
                                <a:gd name="T68" fmla="*/ 97 w 367"/>
                                <a:gd name="T69" fmla="*/ 0 h 320"/>
                                <a:gd name="T70" fmla="*/ 367 w 367"/>
                                <a:gd name="T71" fmla="*/ 86 h 320"/>
                                <a:gd name="T72" fmla="*/ 293 w 367"/>
                                <a:gd name="T73" fmla="*/ 174 h 320"/>
                                <a:gd name="T74" fmla="*/ 168 w 367"/>
                                <a:gd name="T75" fmla="*/ 320 h 3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</a:cxnLst>
                              <a:rect l="0" t="0" r="r" b="b"/>
                              <a:pathLst>
                                <a:path w="367" h="320">
                                  <a:moveTo>
                                    <a:pt x="168" y="320"/>
                                  </a:moveTo>
                                  <a:lnTo>
                                    <a:pt x="168" y="320"/>
                                  </a:lnTo>
                                  <a:cubicBezTo>
                                    <a:pt x="75" y="301"/>
                                    <a:pt x="5" y="223"/>
                                    <a:pt x="0" y="127"/>
                                  </a:cubicBezTo>
                                  <a:lnTo>
                                    <a:pt x="0" y="127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5"/>
                                  </a:lnTo>
                                  <a:lnTo>
                                    <a:pt x="0" y="115"/>
                                  </a:lnTo>
                                  <a:cubicBezTo>
                                    <a:pt x="0" y="111"/>
                                    <a:pt x="0" y="108"/>
                                    <a:pt x="1" y="103"/>
                                  </a:cubicBezTo>
                                  <a:lnTo>
                                    <a:pt x="1" y="99"/>
                                  </a:lnTo>
                                  <a:lnTo>
                                    <a:pt x="1" y="90"/>
                                  </a:lnTo>
                                  <a:cubicBezTo>
                                    <a:pt x="1" y="89"/>
                                    <a:pt x="3" y="87"/>
                                    <a:pt x="3" y="87"/>
                                  </a:cubicBezTo>
                                  <a:cubicBezTo>
                                    <a:pt x="3" y="83"/>
                                    <a:pt x="3" y="78"/>
                                    <a:pt x="4" y="74"/>
                                  </a:cubicBezTo>
                                  <a:lnTo>
                                    <a:pt x="4" y="74"/>
                                  </a:lnTo>
                                  <a:lnTo>
                                    <a:pt x="4" y="71"/>
                                  </a:lnTo>
                                  <a:cubicBezTo>
                                    <a:pt x="5" y="68"/>
                                    <a:pt x="5" y="65"/>
                                    <a:pt x="7" y="62"/>
                                  </a:cubicBezTo>
                                  <a:lnTo>
                                    <a:pt x="7" y="61"/>
                                  </a:lnTo>
                                  <a:cubicBezTo>
                                    <a:pt x="8" y="56"/>
                                    <a:pt x="10" y="53"/>
                                    <a:pt x="11" y="49"/>
                                  </a:cubicBezTo>
                                  <a:lnTo>
                                    <a:pt x="11" y="47"/>
                                  </a:lnTo>
                                  <a:cubicBezTo>
                                    <a:pt x="16" y="36"/>
                                    <a:pt x="22" y="24"/>
                                    <a:pt x="28" y="12"/>
                                  </a:cubicBezTo>
                                  <a:lnTo>
                                    <a:pt x="28" y="12"/>
                                  </a:lnTo>
                                  <a:cubicBezTo>
                                    <a:pt x="50" y="5"/>
                                    <a:pt x="73" y="0"/>
                                    <a:pt x="97" y="0"/>
                                  </a:cubicBezTo>
                                  <a:cubicBezTo>
                                    <a:pt x="122" y="0"/>
                                    <a:pt x="146" y="5"/>
                                    <a:pt x="169" y="13"/>
                                  </a:cubicBezTo>
                                  <a:lnTo>
                                    <a:pt x="367" y="86"/>
                                  </a:lnTo>
                                  <a:lnTo>
                                    <a:pt x="367" y="152"/>
                                  </a:lnTo>
                                  <a:lnTo>
                                    <a:pt x="293" y="174"/>
                                  </a:lnTo>
                                  <a:cubicBezTo>
                                    <a:pt x="224" y="196"/>
                                    <a:pt x="174" y="251"/>
                                    <a:pt x="155" y="318"/>
                                  </a:cubicBezTo>
                                  <a:cubicBezTo>
                                    <a:pt x="159" y="318"/>
                                    <a:pt x="163" y="319"/>
                                    <a:pt x="168" y="32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743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 dirty="0"/>
                            </a:p>
                          </p:txBody>
                        </p:sp>
                      </p:grpSp>
                      <p:sp>
                        <p:nvSpPr>
                          <p:cNvPr id="281" name="Freeform 456">
                            <a:extLst>
                              <a:ext uri="{FF2B5EF4-FFF2-40B4-BE49-F238E27FC236}">
                                <a16:creationId xmlns:a16="http://schemas.microsoft.com/office/drawing/2014/main" xmlns="" id="{D513FF50-B456-4232-9B7A-09F0BADC86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16" y="4028650"/>
                            <a:ext cx="343667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1 w 212"/>
                              <a:gd name="T7" fmla="*/ 171 h 171"/>
                              <a:gd name="T8" fmla="*/ 38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4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6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1" y="171"/>
                                </a:lnTo>
                                <a:lnTo>
                                  <a:pt x="38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4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8" y="167"/>
                                  <a:pt x="4" y="166"/>
                                  <a:pt x="0" y="166"/>
                                </a:cubicBezTo>
                                <a:cubicBezTo>
                                  <a:pt x="19" y="99"/>
                                  <a:pt x="69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</p:grpSp>
                    <p:sp>
                      <p:nvSpPr>
                        <p:cNvPr id="277" name="Textfeld 276">
                          <a:extLst>
                            <a:ext uri="{FF2B5EF4-FFF2-40B4-BE49-F238E27FC236}">
                              <a16:creationId xmlns:a16="http://schemas.microsoft.com/office/drawing/2014/main" xmlns="" id="{A58B6D28-FF61-42DE-A156-81D796AF5E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91650" y="3571944"/>
                          <a:ext cx="102957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Pflege-</a:t>
                          </a:r>
                        </a:p>
                        <a:p>
                          <a:pPr algn="ctr"/>
                          <a:r>
                            <a:rPr lang="de-DE" sz="1200" b="1" dirty="0" err="1">
                              <a:solidFill>
                                <a:schemeClr val="bg1"/>
                              </a:solidFill>
                            </a:rPr>
                            <a:t>management</a:t>
                          </a:r>
                          <a:endParaRPr lang="de-DE" sz="12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00" name="Gruppieren 299"/>
                      <p:cNvGrpSpPr/>
                      <p:nvPr/>
                    </p:nvGrpSpPr>
                    <p:grpSpPr>
                      <a:xfrm>
                        <a:off x="2334408" y="2316718"/>
                        <a:ext cx="1180972" cy="481600"/>
                        <a:chOff x="8334552" y="5500071"/>
                        <a:chExt cx="1180972" cy="481600"/>
                      </a:xfrm>
                    </p:grpSpPr>
                    <p:grpSp>
                      <p:nvGrpSpPr>
                        <p:cNvPr id="301" name="Gruppieren 300">
                          <a:extLst>
                            <a:ext uri="{FF2B5EF4-FFF2-40B4-BE49-F238E27FC236}">
                              <a16:creationId xmlns:a16="http://schemas.microsoft.com/office/drawing/2014/main" xmlns="" id="{2F9DC48C-F9A9-40EF-BE2F-8B50FAA990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334552" y="5500071"/>
                          <a:ext cx="1180972" cy="481600"/>
                          <a:chOff x="3467687" y="3714268"/>
                          <a:chExt cx="1221411" cy="531196"/>
                        </a:xfrm>
                      </p:grpSpPr>
                      <p:sp>
                        <p:nvSpPr>
                          <p:cNvPr id="303" name="Freeform 451">
                            <a:extLst>
                              <a:ext uri="{FF2B5EF4-FFF2-40B4-BE49-F238E27FC236}">
                                <a16:creationId xmlns:a16="http://schemas.microsoft.com/office/drawing/2014/main" xmlns="" id="{501AD811-06C2-4491-9E8A-BB6A6717E45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687" y="3829903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81 w 615"/>
                              <a:gd name="T3" fmla="*/ 133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40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11" y="234"/>
                                  <a:pt x="559" y="162"/>
                                  <a:pt x="481" y="133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0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40" y="327"/>
                                </a:lnTo>
                                <a:cubicBezTo>
                                  <a:pt x="566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sp>
                        <p:nvSpPr>
                          <p:cNvPr id="304" name="Freeform 453">
                            <a:extLst>
                              <a:ext uri="{FF2B5EF4-FFF2-40B4-BE49-F238E27FC236}">
                                <a16:creationId xmlns:a16="http://schemas.microsoft.com/office/drawing/2014/main" xmlns="" id="{59DF9996-1B59-4EB4-B79F-8562F064658D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7687" y="3714268"/>
                            <a:ext cx="339024" cy="281858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7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6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0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08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6 w 208"/>
                              <a:gd name="T65" fmla="*/ 0 h 220"/>
                              <a:gd name="T66" fmla="*/ 206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8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0"/>
                                </a:ln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08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  <p:grpSp>
                        <p:nvGrpSpPr>
                          <p:cNvPr id="305" name="Gruppieren 304">
                            <a:extLst>
                              <a:ext uri="{FF2B5EF4-FFF2-40B4-BE49-F238E27FC236}">
                                <a16:creationId xmlns:a16="http://schemas.microsoft.com/office/drawing/2014/main" xmlns="" id="{103D2F7D-1D5A-4820-A6EF-AE8FC31875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67687" y="3714268"/>
                            <a:ext cx="1221411" cy="531195"/>
                            <a:chOff x="3467687" y="3714268"/>
                            <a:chExt cx="1221411" cy="531195"/>
                          </a:xfrm>
                        </p:grpSpPr>
                        <p:sp>
                          <p:nvSpPr>
                            <p:cNvPr id="307" name="Freeform 450">
                              <a:extLst>
                                <a:ext uri="{FF2B5EF4-FFF2-40B4-BE49-F238E27FC236}">
                                  <a16:creationId xmlns:a16="http://schemas.microsoft.com/office/drawing/2014/main" xmlns="" id="{C18D3028-AE29-49D4-A7F5-648AADDC6B2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714268"/>
                              <a:ext cx="1221411" cy="531195"/>
                            </a:xfrm>
                            <a:custGeom>
                              <a:avLst/>
                              <a:gdLst>
                                <a:gd name="T0" fmla="*/ 208 w 748"/>
                                <a:gd name="T1" fmla="*/ 416 h 416"/>
                                <a:gd name="T2" fmla="*/ 0 w 748"/>
                                <a:gd name="T3" fmla="*/ 208 h 416"/>
                                <a:gd name="T4" fmla="*/ 208 w 748"/>
                                <a:gd name="T5" fmla="*/ 0 h 416"/>
                                <a:gd name="T6" fmla="*/ 540 w 748"/>
                                <a:gd name="T7" fmla="*/ 0 h 416"/>
                                <a:gd name="T8" fmla="*/ 748 w 748"/>
                                <a:gd name="T9" fmla="*/ 208 h 416"/>
                                <a:gd name="T10" fmla="*/ 540 w 748"/>
                                <a:gd name="T11" fmla="*/ 416 h 416"/>
                                <a:gd name="T12" fmla="*/ 208 w 748"/>
                                <a:gd name="T13" fmla="*/ 416 h 4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748" h="416">
                                  <a:moveTo>
                                    <a:pt x="208" y="416"/>
                                  </a:moveTo>
                                  <a:cubicBezTo>
                                    <a:pt x="93" y="416"/>
                                    <a:pt x="0" y="323"/>
                                    <a:pt x="0" y="208"/>
                                  </a:cubicBezTo>
                                  <a:cubicBezTo>
                                    <a:pt x="0" y="93"/>
                                    <a:pt x="93" y="0"/>
                                    <a:pt x="208" y="0"/>
                                  </a:cubicBezTo>
                                  <a:lnTo>
                                    <a:pt x="540" y="0"/>
                                  </a:lnTo>
                                  <a:cubicBezTo>
                                    <a:pt x="655" y="0"/>
                                    <a:pt x="748" y="93"/>
                                    <a:pt x="748" y="208"/>
                                  </a:cubicBezTo>
                                  <a:cubicBezTo>
                                    <a:pt x="748" y="323"/>
                                    <a:pt x="655" y="416"/>
                                    <a:pt x="540" y="416"/>
                                  </a:cubicBezTo>
                                  <a:lnTo>
                                    <a:pt x="208" y="4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A9547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r>
                                <a:rPr lang="de-DE" sz="2000" b="1" dirty="0"/>
                                <a:t>K</a:t>
                              </a:r>
                            </a:p>
                          </p:txBody>
                        </p:sp>
                        <p:sp>
                          <p:nvSpPr>
                            <p:cNvPr id="308" name="Freeform 452">
                              <a:extLst>
                                <a:ext uri="{FF2B5EF4-FFF2-40B4-BE49-F238E27FC236}">
                                  <a16:creationId xmlns:a16="http://schemas.microsoft.com/office/drawing/2014/main" xmlns="" id="{5F45AFEB-C3E2-4463-8B86-258FAD67517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23116" y="3913014"/>
                              <a:ext cx="965982" cy="332447"/>
                            </a:xfrm>
                            <a:custGeom>
                              <a:avLst/>
                              <a:gdLst>
                                <a:gd name="T0" fmla="*/ 590 w 593"/>
                                <a:gd name="T1" fmla="*/ 19 h 262"/>
                                <a:gd name="T2" fmla="*/ 454 w 593"/>
                                <a:gd name="T3" fmla="*/ 14 h 262"/>
                                <a:gd name="T4" fmla="*/ 138 w 593"/>
                                <a:gd name="T5" fmla="*/ 113 h 262"/>
                                <a:gd name="T6" fmla="*/ 0 w 593"/>
                                <a:gd name="T7" fmla="*/ 257 h 262"/>
                                <a:gd name="T8" fmla="*/ 53 w 593"/>
                                <a:gd name="T9" fmla="*/ 262 h 262"/>
                                <a:gd name="T10" fmla="*/ 385 w 593"/>
                                <a:gd name="T11" fmla="*/ 262 h 262"/>
                                <a:gd name="T12" fmla="*/ 593 w 593"/>
                                <a:gd name="T13" fmla="*/ 54 h 262"/>
                                <a:gd name="T14" fmla="*/ 590 w 593"/>
                                <a:gd name="T15" fmla="*/ 19 h 2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593" h="262">
                                  <a:moveTo>
                                    <a:pt x="590" y="19"/>
                                  </a:moveTo>
                                  <a:cubicBezTo>
                                    <a:pt x="547" y="3"/>
                                    <a:pt x="500" y="0"/>
                                    <a:pt x="454" y="14"/>
                                  </a:cubicBezTo>
                                  <a:lnTo>
                                    <a:pt x="138" y="113"/>
                                  </a:lnTo>
                                  <a:cubicBezTo>
                                    <a:pt x="69" y="135"/>
                                    <a:pt x="19" y="190"/>
                                    <a:pt x="0" y="257"/>
                                  </a:cubicBezTo>
                                  <a:cubicBezTo>
                                    <a:pt x="17" y="261"/>
                                    <a:pt x="35" y="262"/>
                                    <a:pt x="53" y="262"/>
                                  </a:cubicBezTo>
                                  <a:lnTo>
                                    <a:pt x="385" y="262"/>
                                  </a:lnTo>
                                  <a:cubicBezTo>
                                    <a:pt x="500" y="262"/>
                                    <a:pt x="593" y="169"/>
                                    <a:pt x="593" y="54"/>
                                  </a:cubicBezTo>
                                  <a:cubicBezTo>
                                    <a:pt x="593" y="42"/>
                                    <a:pt x="592" y="31"/>
                                    <a:pt x="590" y="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66032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309" name="Freeform 454">
                              <a:extLst>
                                <a:ext uri="{FF2B5EF4-FFF2-40B4-BE49-F238E27FC236}">
                                  <a16:creationId xmlns:a16="http://schemas.microsoft.com/office/drawing/2014/main" xmlns="" id="{E100F1A5-5A03-42F0-8E2F-C55A9CA6E187}"/>
                                </a:ext>
                              </a:extLst>
                            </p:cNvPr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3476975" y="3714268"/>
                              <a:ext cx="589808" cy="227656"/>
                            </a:xfrm>
                            <a:custGeom>
                              <a:avLst/>
                              <a:gdLst>
                                <a:gd name="T0" fmla="*/ 363 w 363"/>
                                <a:gd name="T1" fmla="*/ 179 h 179"/>
                                <a:gd name="T2" fmla="*/ 165 w 363"/>
                                <a:gd name="T3" fmla="*/ 106 h 179"/>
                                <a:gd name="T4" fmla="*/ 93 w 363"/>
                                <a:gd name="T5" fmla="*/ 93 h 179"/>
                                <a:gd name="T6" fmla="*/ 24 w 363"/>
                                <a:gd name="T7" fmla="*/ 105 h 179"/>
                                <a:gd name="T8" fmla="*/ 198 w 363"/>
                                <a:gd name="T9" fmla="*/ 0 h 179"/>
                                <a:gd name="T10" fmla="*/ 198 w 363"/>
                                <a:gd name="T11" fmla="*/ 0 h 179"/>
                                <a:gd name="T12" fmla="*/ 199 w 363"/>
                                <a:gd name="T13" fmla="*/ 0 h 179"/>
                                <a:gd name="T14" fmla="*/ 199 w 363"/>
                                <a:gd name="T15" fmla="*/ 0 h 179"/>
                                <a:gd name="T16" fmla="*/ 201 w 363"/>
                                <a:gd name="T17" fmla="*/ 0 h 179"/>
                                <a:gd name="T18" fmla="*/ 201 w 363"/>
                                <a:gd name="T19" fmla="*/ 0 h 179"/>
                                <a:gd name="T20" fmla="*/ 201 w 363"/>
                                <a:gd name="T21" fmla="*/ 0 h 179"/>
                                <a:gd name="T22" fmla="*/ 201 w 363"/>
                                <a:gd name="T23" fmla="*/ 0 h 179"/>
                                <a:gd name="T24" fmla="*/ 202 w 363"/>
                                <a:gd name="T25" fmla="*/ 0 h 179"/>
                                <a:gd name="T26" fmla="*/ 202 w 363"/>
                                <a:gd name="T27" fmla="*/ 0 h 179"/>
                                <a:gd name="T28" fmla="*/ 202 w 363"/>
                                <a:gd name="T29" fmla="*/ 0 h 179"/>
                                <a:gd name="T30" fmla="*/ 202 w 363"/>
                                <a:gd name="T31" fmla="*/ 0 h 179"/>
                                <a:gd name="T32" fmla="*/ 202 w 363"/>
                                <a:gd name="T33" fmla="*/ 0 h 179"/>
                                <a:gd name="T34" fmla="*/ 202 w 363"/>
                                <a:gd name="T35" fmla="*/ 0 h 179"/>
                                <a:gd name="T36" fmla="*/ 202 w 363"/>
                                <a:gd name="T37" fmla="*/ 0 h 179"/>
                                <a:gd name="T38" fmla="*/ 202 w 363"/>
                                <a:gd name="T39" fmla="*/ 0 h 179"/>
                                <a:gd name="T40" fmla="*/ 204 w 363"/>
                                <a:gd name="T41" fmla="*/ 0 h 179"/>
                                <a:gd name="T42" fmla="*/ 204 w 363"/>
                                <a:gd name="T43" fmla="*/ 0 h 179"/>
                                <a:gd name="T44" fmla="*/ 204 w 363"/>
                                <a:gd name="T45" fmla="*/ 0 h 179"/>
                                <a:gd name="T46" fmla="*/ 204 w 363"/>
                                <a:gd name="T47" fmla="*/ 0 h 179"/>
                                <a:gd name="T48" fmla="*/ 204 w 363"/>
                                <a:gd name="T49" fmla="*/ 0 h 179"/>
                                <a:gd name="T50" fmla="*/ 332 w 363"/>
                                <a:gd name="T51" fmla="*/ 0 h 179"/>
                                <a:gd name="T52" fmla="*/ 363 w 363"/>
                                <a:gd name="T53" fmla="*/ 0 h 179"/>
                                <a:gd name="T54" fmla="*/ 363 w 363"/>
                                <a:gd name="T55" fmla="*/ 179 h 179"/>
                                <a:gd name="T56" fmla="*/ 0 w 363"/>
                                <a:gd name="T57" fmla="*/ 167 h 179"/>
                                <a:gd name="T58" fmla="*/ 0 w 363"/>
                                <a:gd name="T59" fmla="*/ 167 h 179"/>
                                <a:gd name="T60" fmla="*/ 0 w 363"/>
                                <a:gd name="T61" fmla="*/ 164 h 179"/>
                                <a:gd name="T62" fmla="*/ 0 w 363"/>
                                <a:gd name="T63" fmla="*/ 167 h 1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63" h="179">
                                  <a:moveTo>
                                    <a:pt x="363" y="179"/>
                                  </a:moveTo>
                                  <a:lnTo>
                                    <a:pt x="165" y="106"/>
                                  </a:lnTo>
                                  <a:cubicBezTo>
                                    <a:pt x="142" y="98"/>
                                    <a:pt x="118" y="93"/>
                                    <a:pt x="93" y="93"/>
                                  </a:cubicBezTo>
                                  <a:cubicBezTo>
                                    <a:pt x="69" y="93"/>
                                    <a:pt x="46" y="98"/>
                                    <a:pt x="24" y="105"/>
                                  </a:cubicBezTo>
                                  <a:cubicBezTo>
                                    <a:pt x="59" y="44"/>
                                    <a:pt x="124" y="3"/>
                                    <a:pt x="198" y="0"/>
                                  </a:cubicBezTo>
                                  <a:lnTo>
                                    <a:pt x="198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199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1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2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204" y="0"/>
                                  </a:lnTo>
                                  <a:lnTo>
                                    <a:pt x="332" y="0"/>
                                  </a:lnTo>
                                  <a:lnTo>
                                    <a:pt x="363" y="0"/>
                                  </a:lnTo>
                                  <a:lnTo>
                                    <a:pt x="363" y="179"/>
                                  </a:lnTo>
                                  <a:close/>
                                  <a:moveTo>
                                    <a:pt x="0" y="167"/>
                                  </a:moveTo>
                                  <a:lnTo>
                                    <a:pt x="0" y="167"/>
                                  </a:lnTo>
                                  <a:lnTo>
                                    <a:pt x="0" y="164"/>
                                  </a:lnTo>
                                  <a:lnTo>
                                    <a:pt x="0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7E3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/>
                            </a:p>
                          </p:txBody>
                        </p:sp>
                        <p:sp>
                          <p:nvSpPr>
                            <p:cNvPr id="310" name="Freeform 455">
                              <a:extLst>
                                <a:ext uri="{FF2B5EF4-FFF2-40B4-BE49-F238E27FC236}">
                                  <a16:creationId xmlns:a16="http://schemas.microsoft.com/office/drawing/2014/main" xmlns="" id="{32FC6A95-64FA-4847-AEEE-97BE274B8BD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7687" y="3833517"/>
                              <a:ext cx="599096" cy="408334"/>
                            </a:xfrm>
                            <a:custGeom>
                              <a:avLst/>
                              <a:gdLst>
                                <a:gd name="T0" fmla="*/ 168 w 367"/>
                                <a:gd name="T1" fmla="*/ 320 h 320"/>
                                <a:gd name="T2" fmla="*/ 0 w 367"/>
                                <a:gd name="T3" fmla="*/ 127 h 320"/>
                                <a:gd name="T4" fmla="*/ 0 w 367"/>
                                <a:gd name="T5" fmla="*/ 124 h 320"/>
                                <a:gd name="T6" fmla="*/ 0 w 367"/>
                                <a:gd name="T7" fmla="*/ 124 h 320"/>
                                <a:gd name="T8" fmla="*/ 0 w 367"/>
                                <a:gd name="T9" fmla="*/ 124 h 320"/>
                                <a:gd name="T10" fmla="*/ 0 w 367"/>
                                <a:gd name="T11" fmla="*/ 124 h 320"/>
                                <a:gd name="T12" fmla="*/ 0 w 367"/>
                                <a:gd name="T13" fmla="*/ 124 h 320"/>
                                <a:gd name="T14" fmla="*/ 0 w 367"/>
                                <a:gd name="T15" fmla="*/ 123 h 320"/>
                                <a:gd name="T16" fmla="*/ 0 w 367"/>
                                <a:gd name="T17" fmla="*/ 123 h 320"/>
                                <a:gd name="T18" fmla="*/ 0 w 367"/>
                                <a:gd name="T19" fmla="*/ 123 h 320"/>
                                <a:gd name="T20" fmla="*/ 0 w 367"/>
                                <a:gd name="T21" fmla="*/ 121 h 320"/>
                                <a:gd name="T22" fmla="*/ 0 w 367"/>
                                <a:gd name="T23" fmla="*/ 121 h 320"/>
                                <a:gd name="T24" fmla="*/ 0 w 367"/>
                                <a:gd name="T25" fmla="*/ 121 h 320"/>
                                <a:gd name="T26" fmla="*/ 0 w 367"/>
                                <a:gd name="T27" fmla="*/ 121 h 320"/>
                                <a:gd name="T28" fmla="*/ 0 w 367"/>
                                <a:gd name="T29" fmla="*/ 120 h 320"/>
                                <a:gd name="T30" fmla="*/ 0 w 367"/>
                                <a:gd name="T31" fmla="*/ 120 h 320"/>
                                <a:gd name="T32" fmla="*/ 0 w 367"/>
                                <a:gd name="T33" fmla="*/ 120 h 320"/>
                                <a:gd name="T34" fmla="*/ 0 w 367"/>
                                <a:gd name="T35" fmla="*/ 120 h 320"/>
                                <a:gd name="T36" fmla="*/ 0 w 367"/>
                                <a:gd name="T37" fmla="*/ 118 h 320"/>
                                <a:gd name="T38" fmla="*/ 0 w 367"/>
                                <a:gd name="T39" fmla="*/ 118 h 320"/>
                                <a:gd name="T40" fmla="*/ 0 w 367"/>
                                <a:gd name="T41" fmla="*/ 118 h 320"/>
                                <a:gd name="T42" fmla="*/ 0 w 367"/>
                                <a:gd name="T43" fmla="*/ 118 h 320"/>
                                <a:gd name="T44" fmla="*/ 0 w 367"/>
                                <a:gd name="T45" fmla="*/ 117 h 320"/>
                                <a:gd name="T46" fmla="*/ 0 w 367"/>
                                <a:gd name="T47" fmla="*/ 117 h 320"/>
                                <a:gd name="T48" fmla="*/ 0 w 367"/>
                                <a:gd name="T49" fmla="*/ 117 h 320"/>
                                <a:gd name="T50" fmla="*/ 0 w 367"/>
                                <a:gd name="T51" fmla="*/ 117 h 320"/>
                                <a:gd name="T52" fmla="*/ 0 w 367"/>
                                <a:gd name="T53" fmla="*/ 117 h 320"/>
                                <a:gd name="T54" fmla="*/ 0 w 367"/>
                                <a:gd name="T55" fmla="*/ 115 h 320"/>
                                <a:gd name="T56" fmla="*/ 1 w 367"/>
                                <a:gd name="T57" fmla="*/ 99 h 320"/>
                                <a:gd name="T58" fmla="*/ 3 w 367"/>
                                <a:gd name="T59" fmla="*/ 87 h 320"/>
                                <a:gd name="T60" fmla="*/ 4 w 367"/>
                                <a:gd name="T61" fmla="*/ 74 h 320"/>
                                <a:gd name="T62" fmla="*/ 7 w 367"/>
                                <a:gd name="T63" fmla="*/ 62 h 320"/>
                                <a:gd name="T64" fmla="*/ 11 w 367"/>
                                <a:gd name="T65" fmla="*/ 49 h 320"/>
                                <a:gd name="T66" fmla="*/ 28 w 367"/>
                                <a:gd name="T67" fmla="*/ 12 h 320"/>
                                <a:gd name="T68" fmla="*/ 97 w 367"/>
                                <a:gd name="T69" fmla="*/ 0 h 320"/>
                                <a:gd name="T70" fmla="*/ 367 w 367"/>
                                <a:gd name="T71" fmla="*/ 86 h 320"/>
                                <a:gd name="T72" fmla="*/ 293 w 367"/>
                                <a:gd name="T73" fmla="*/ 174 h 320"/>
                                <a:gd name="T74" fmla="*/ 168 w 367"/>
                                <a:gd name="T75" fmla="*/ 320 h 3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</a:cxnLst>
                              <a:rect l="0" t="0" r="r" b="b"/>
                              <a:pathLst>
                                <a:path w="367" h="320">
                                  <a:moveTo>
                                    <a:pt x="168" y="320"/>
                                  </a:moveTo>
                                  <a:lnTo>
                                    <a:pt x="168" y="320"/>
                                  </a:lnTo>
                                  <a:cubicBezTo>
                                    <a:pt x="75" y="301"/>
                                    <a:pt x="5" y="223"/>
                                    <a:pt x="0" y="127"/>
                                  </a:cubicBezTo>
                                  <a:lnTo>
                                    <a:pt x="0" y="127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4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3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1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2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7"/>
                                  </a:lnTo>
                                  <a:lnTo>
                                    <a:pt x="0" y="115"/>
                                  </a:lnTo>
                                  <a:lnTo>
                                    <a:pt x="0" y="115"/>
                                  </a:lnTo>
                                  <a:cubicBezTo>
                                    <a:pt x="0" y="111"/>
                                    <a:pt x="0" y="108"/>
                                    <a:pt x="1" y="103"/>
                                  </a:cubicBezTo>
                                  <a:lnTo>
                                    <a:pt x="1" y="99"/>
                                  </a:lnTo>
                                  <a:lnTo>
                                    <a:pt x="1" y="90"/>
                                  </a:lnTo>
                                  <a:cubicBezTo>
                                    <a:pt x="1" y="89"/>
                                    <a:pt x="3" y="87"/>
                                    <a:pt x="3" y="87"/>
                                  </a:cubicBezTo>
                                  <a:cubicBezTo>
                                    <a:pt x="3" y="83"/>
                                    <a:pt x="3" y="78"/>
                                    <a:pt x="4" y="74"/>
                                  </a:cubicBezTo>
                                  <a:lnTo>
                                    <a:pt x="4" y="74"/>
                                  </a:lnTo>
                                  <a:lnTo>
                                    <a:pt x="4" y="71"/>
                                  </a:lnTo>
                                  <a:cubicBezTo>
                                    <a:pt x="5" y="68"/>
                                    <a:pt x="5" y="65"/>
                                    <a:pt x="7" y="62"/>
                                  </a:cubicBezTo>
                                  <a:lnTo>
                                    <a:pt x="7" y="61"/>
                                  </a:lnTo>
                                  <a:cubicBezTo>
                                    <a:pt x="8" y="56"/>
                                    <a:pt x="10" y="53"/>
                                    <a:pt x="11" y="49"/>
                                  </a:cubicBezTo>
                                  <a:lnTo>
                                    <a:pt x="11" y="47"/>
                                  </a:lnTo>
                                  <a:cubicBezTo>
                                    <a:pt x="16" y="36"/>
                                    <a:pt x="22" y="24"/>
                                    <a:pt x="28" y="12"/>
                                  </a:cubicBezTo>
                                  <a:lnTo>
                                    <a:pt x="28" y="12"/>
                                  </a:lnTo>
                                  <a:cubicBezTo>
                                    <a:pt x="50" y="5"/>
                                    <a:pt x="73" y="0"/>
                                    <a:pt x="97" y="0"/>
                                  </a:cubicBezTo>
                                  <a:cubicBezTo>
                                    <a:pt x="122" y="0"/>
                                    <a:pt x="146" y="5"/>
                                    <a:pt x="169" y="13"/>
                                  </a:cubicBezTo>
                                  <a:lnTo>
                                    <a:pt x="367" y="86"/>
                                  </a:lnTo>
                                  <a:lnTo>
                                    <a:pt x="367" y="152"/>
                                  </a:lnTo>
                                  <a:lnTo>
                                    <a:pt x="293" y="174"/>
                                  </a:lnTo>
                                  <a:cubicBezTo>
                                    <a:pt x="224" y="196"/>
                                    <a:pt x="174" y="251"/>
                                    <a:pt x="155" y="318"/>
                                  </a:cubicBezTo>
                                  <a:cubicBezTo>
                                    <a:pt x="159" y="318"/>
                                    <a:pt x="163" y="319"/>
                                    <a:pt x="168" y="32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743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de-DE" sz="2000" b="1" dirty="0"/>
                            </a:p>
                          </p:txBody>
                        </p:sp>
                      </p:grpSp>
                      <p:sp>
                        <p:nvSpPr>
                          <p:cNvPr id="306" name="Freeform 456">
                            <a:extLst>
                              <a:ext uri="{FF2B5EF4-FFF2-40B4-BE49-F238E27FC236}">
                                <a16:creationId xmlns:a16="http://schemas.microsoft.com/office/drawing/2014/main" xmlns="" id="{D513FF50-B456-4232-9B7A-09F0BADC86B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3116" y="4028650"/>
                            <a:ext cx="343667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1 w 212"/>
                              <a:gd name="T7" fmla="*/ 171 h 171"/>
                              <a:gd name="T8" fmla="*/ 38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4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6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1" y="171"/>
                                </a:lnTo>
                                <a:lnTo>
                                  <a:pt x="38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4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8" y="167"/>
                                  <a:pt x="4" y="166"/>
                                  <a:pt x="0" y="166"/>
                                </a:cubicBezTo>
                                <a:cubicBezTo>
                                  <a:pt x="19" y="99"/>
                                  <a:pt x="69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 sz="2000" b="1"/>
                          </a:p>
                        </p:txBody>
                      </p:sp>
                    </p:grpSp>
                    <p:sp>
                      <p:nvSpPr>
                        <p:cNvPr id="302" name="Textfeld 301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500240" y="5594970"/>
                          <a:ext cx="845103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Hebamme</a:t>
                          </a:r>
                        </a:p>
                      </p:txBody>
                    </p:sp>
                  </p:grpSp>
                  <p:grpSp>
                    <p:nvGrpSpPr>
                      <p:cNvPr id="341" name="Gruppieren 340"/>
                      <p:cNvGrpSpPr/>
                      <p:nvPr/>
                    </p:nvGrpSpPr>
                    <p:grpSpPr>
                      <a:xfrm>
                        <a:off x="905337" y="3941592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342" name="Gruppieren 34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34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4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4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4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4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49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50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43" name="Textfeld 34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94006" y="1950909"/>
                          <a:ext cx="445763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Jura</a:t>
                          </a:r>
                        </a:p>
                      </p:txBody>
                    </p:sp>
                  </p:grpSp>
                  <p:grpSp>
                    <p:nvGrpSpPr>
                      <p:cNvPr id="351" name="Gruppieren 350"/>
                      <p:cNvGrpSpPr/>
                      <p:nvPr/>
                    </p:nvGrpSpPr>
                    <p:grpSpPr>
                      <a:xfrm>
                        <a:off x="2385880" y="4950872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352" name="Gruppieren 351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354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55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56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57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58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64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67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53" name="Textfeld 352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66473" y="1950909"/>
                          <a:ext cx="700833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Medizin</a:t>
                          </a:r>
                        </a:p>
                      </p:txBody>
                    </p:sp>
                  </p:grpSp>
                  <p:grpSp>
                    <p:nvGrpSpPr>
                      <p:cNvPr id="369" name="Gruppieren 368"/>
                      <p:cNvGrpSpPr/>
                      <p:nvPr/>
                    </p:nvGrpSpPr>
                    <p:grpSpPr>
                      <a:xfrm>
                        <a:off x="999747" y="4571146"/>
                        <a:ext cx="1255145" cy="545806"/>
                        <a:chOff x="3573422" y="1814861"/>
                        <a:chExt cx="1255145" cy="545806"/>
                      </a:xfrm>
                    </p:grpSpPr>
                    <p:grpSp>
                      <p:nvGrpSpPr>
                        <p:cNvPr id="371" name="Gruppieren 370">
                          <a:extLst>
                            <a:ext uri="{FF2B5EF4-FFF2-40B4-BE49-F238E27FC236}">
                              <a16:creationId xmlns:a16="http://schemas.microsoft.com/office/drawing/2014/main" xmlns="" id="{21FB6143-1BD3-414A-83C3-6CCD59B64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73422" y="1814861"/>
                          <a:ext cx="1255145" cy="545806"/>
                          <a:chOff x="3829927" y="3084429"/>
                          <a:chExt cx="1255145" cy="545806"/>
                        </a:xfrm>
                      </p:grpSpPr>
                      <p:sp>
                        <p:nvSpPr>
                          <p:cNvPr id="373" name="Freeform 443">
                            <a:extLst>
                              <a:ext uri="{FF2B5EF4-FFF2-40B4-BE49-F238E27FC236}">
                                <a16:creationId xmlns:a16="http://schemas.microsoft.com/office/drawing/2014/main" xmlns="" id="{630B7E47-14B3-4202-B984-23BDCC64B25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661" y="3084429"/>
                            <a:ext cx="1221411" cy="527580"/>
                          </a:xfrm>
                          <a:custGeom>
                            <a:avLst/>
                            <a:gdLst>
                              <a:gd name="T0" fmla="*/ 208 w 747"/>
                              <a:gd name="T1" fmla="*/ 416 h 416"/>
                              <a:gd name="T2" fmla="*/ 0 w 747"/>
                              <a:gd name="T3" fmla="*/ 208 h 416"/>
                              <a:gd name="T4" fmla="*/ 208 w 747"/>
                              <a:gd name="T5" fmla="*/ 0 h 416"/>
                              <a:gd name="T6" fmla="*/ 539 w 747"/>
                              <a:gd name="T7" fmla="*/ 0 h 416"/>
                              <a:gd name="T8" fmla="*/ 747 w 747"/>
                              <a:gd name="T9" fmla="*/ 208 h 416"/>
                              <a:gd name="T10" fmla="*/ 539 w 747"/>
                              <a:gd name="T11" fmla="*/ 416 h 416"/>
                              <a:gd name="T12" fmla="*/ 208 w 747"/>
                              <a:gd name="T13" fmla="*/ 416 h 4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747" h="416">
                                <a:moveTo>
                                  <a:pt x="208" y="416"/>
                                </a:moveTo>
                                <a:cubicBezTo>
                                  <a:pt x="93" y="416"/>
                                  <a:pt x="0" y="323"/>
                                  <a:pt x="0" y="208"/>
                                </a:cubicBezTo>
                                <a:cubicBezTo>
                                  <a:pt x="0" y="93"/>
                                  <a:pt x="93" y="0"/>
                                  <a:pt x="208" y="0"/>
                                </a:cubicBezTo>
                                <a:lnTo>
                                  <a:pt x="539" y="0"/>
                                </a:lnTo>
                                <a:cubicBezTo>
                                  <a:pt x="654" y="0"/>
                                  <a:pt x="747" y="93"/>
                                  <a:pt x="747" y="208"/>
                                </a:cubicBezTo>
                                <a:cubicBezTo>
                                  <a:pt x="747" y="323"/>
                                  <a:pt x="654" y="416"/>
                                  <a:pt x="539" y="416"/>
                                </a:cubicBezTo>
                                <a:lnTo>
                                  <a:pt x="208" y="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A95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74" name="Freeform 444">
                            <a:extLst>
                              <a:ext uri="{FF2B5EF4-FFF2-40B4-BE49-F238E27FC236}">
                                <a16:creationId xmlns:a16="http://schemas.microsoft.com/office/drawing/2014/main" xmlns="" id="{05C65E07-41F1-4606-9AC1-40408581DA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14674"/>
                            <a:ext cx="1007780" cy="415561"/>
                          </a:xfrm>
                          <a:custGeom>
                            <a:avLst/>
                            <a:gdLst>
                              <a:gd name="T0" fmla="*/ 615 w 615"/>
                              <a:gd name="T1" fmla="*/ 314 h 327"/>
                              <a:gd name="T2" fmla="*/ 479 w 615"/>
                              <a:gd name="T3" fmla="*/ 132 h 327"/>
                              <a:gd name="T4" fmla="*/ 169 w 615"/>
                              <a:gd name="T5" fmla="*/ 17 h 327"/>
                              <a:gd name="T6" fmla="*/ 28 w 615"/>
                              <a:gd name="T7" fmla="*/ 16 h 327"/>
                              <a:gd name="T8" fmla="*/ 0 w 615"/>
                              <a:gd name="T9" fmla="*/ 119 h 327"/>
                              <a:gd name="T10" fmla="*/ 208 w 615"/>
                              <a:gd name="T11" fmla="*/ 327 h 327"/>
                              <a:gd name="T12" fmla="*/ 539 w 615"/>
                              <a:gd name="T13" fmla="*/ 327 h 327"/>
                              <a:gd name="T14" fmla="*/ 615 w 615"/>
                              <a:gd name="T15" fmla="*/ 314 h 3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15" h="327">
                                <a:moveTo>
                                  <a:pt x="615" y="314"/>
                                </a:moveTo>
                                <a:cubicBezTo>
                                  <a:pt x="609" y="234"/>
                                  <a:pt x="559" y="162"/>
                                  <a:pt x="479" y="132"/>
                                </a:cubicBezTo>
                                <a:lnTo>
                                  <a:pt x="169" y="17"/>
                                </a:lnTo>
                                <a:cubicBezTo>
                                  <a:pt x="122" y="0"/>
                                  <a:pt x="72" y="1"/>
                                  <a:pt x="28" y="16"/>
                                </a:cubicBezTo>
                                <a:cubicBezTo>
                                  <a:pt x="10" y="47"/>
                                  <a:pt x="0" y="82"/>
                                  <a:pt x="0" y="119"/>
                                </a:cubicBezTo>
                                <a:cubicBezTo>
                                  <a:pt x="0" y="234"/>
                                  <a:pt x="93" y="327"/>
                                  <a:pt x="208" y="327"/>
                                </a:cubicBezTo>
                                <a:lnTo>
                                  <a:pt x="539" y="327"/>
                                </a:lnTo>
                                <a:cubicBezTo>
                                  <a:pt x="567" y="327"/>
                                  <a:pt x="592" y="323"/>
                                  <a:pt x="615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75" name="Freeform 445">
                            <a:extLst>
                              <a:ext uri="{FF2B5EF4-FFF2-40B4-BE49-F238E27FC236}">
                                <a16:creationId xmlns:a16="http://schemas.microsoft.com/office/drawing/2014/main" xmlns="" id="{A93C4A89-2B3B-4BBE-A406-0844040131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297787"/>
                            <a:ext cx="965982" cy="332448"/>
                          </a:xfrm>
                          <a:custGeom>
                            <a:avLst/>
                            <a:gdLst>
                              <a:gd name="T0" fmla="*/ 589 w 592"/>
                              <a:gd name="T1" fmla="*/ 19 h 262"/>
                              <a:gd name="T2" fmla="*/ 454 w 592"/>
                              <a:gd name="T3" fmla="*/ 14 h 262"/>
                              <a:gd name="T4" fmla="*/ 138 w 592"/>
                              <a:gd name="T5" fmla="*/ 113 h 262"/>
                              <a:gd name="T6" fmla="*/ 0 w 592"/>
                              <a:gd name="T7" fmla="*/ 256 h 262"/>
                              <a:gd name="T8" fmla="*/ 53 w 592"/>
                              <a:gd name="T9" fmla="*/ 262 h 262"/>
                              <a:gd name="T10" fmla="*/ 384 w 592"/>
                              <a:gd name="T11" fmla="*/ 262 h 262"/>
                              <a:gd name="T12" fmla="*/ 592 w 592"/>
                              <a:gd name="T13" fmla="*/ 54 h 262"/>
                              <a:gd name="T14" fmla="*/ 589 w 592"/>
                              <a:gd name="T15" fmla="*/ 19 h 2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92" h="262">
                                <a:moveTo>
                                  <a:pt x="589" y="19"/>
                                </a:moveTo>
                                <a:cubicBezTo>
                                  <a:pt x="547" y="3"/>
                                  <a:pt x="500" y="0"/>
                                  <a:pt x="454" y="14"/>
                                </a:cubicBezTo>
                                <a:lnTo>
                                  <a:pt x="138" y="113"/>
                                </a:lnTo>
                                <a:cubicBezTo>
                                  <a:pt x="68" y="135"/>
                                  <a:pt x="17" y="190"/>
                                  <a:pt x="0" y="256"/>
                                </a:cubicBezTo>
                                <a:cubicBezTo>
                                  <a:pt x="16" y="261"/>
                                  <a:pt x="35" y="262"/>
                                  <a:pt x="53" y="262"/>
                                </a:cubicBezTo>
                                <a:lnTo>
                                  <a:pt x="384" y="262"/>
                                </a:lnTo>
                                <a:cubicBezTo>
                                  <a:pt x="499" y="262"/>
                                  <a:pt x="592" y="169"/>
                                  <a:pt x="592" y="54"/>
                                </a:cubicBezTo>
                                <a:cubicBezTo>
                                  <a:pt x="592" y="42"/>
                                  <a:pt x="592" y="31"/>
                                  <a:pt x="589" y="1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76" name="Freeform 446">
                            <a:extLst>
                              <a:ext uri="{FF2B5EF4-FFF2-40B4-BE49-F238E27FC236}">
                                <a16:creationId xmlns:a16="http://schemas.microsoft.com/office/drawing/2014/main" xmlns="" id="{59417B5B-1D53-423B-9406-E12CF3C3DCE9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29927" y="3102655"/>
                            <a:ext cx="343667" cy="278246"/>
                          </a:xfrm>
                          <a:custGeom>
                            <a:avLst/>
                            <a:gdLst>
                              <a:gd name="T0" fmla="*/ 0 w 208"/>
                              <a:gd name="T1" fmla="*/ 220 h 220"/>
                              <a:gd name="T2" fmla="*/ 0 w 208"/>
                              <a:gd name="T3" fmla="*/ 218 h 220"/>
                              <a:gd name="T4" fmla="*/ 0 w 208"/>
                              <a:gd name="T5" fmla="*/ 217 h 220"/>
                              <a:gd name="T6" fmla="*/ 0 w 208"/>
                              <a:gd name="T7" fmla="*/ 217 h 220"/>
                              <a:gd name="T8" fmla="*/ 0 w 208"/>
                              <a:gd name="T9" fmla="*/ 217 h 220"/>
                              <a:gd name="T10" fmla="*/ 0 w 208"/>
                              <a:gd name="T11" fmla="*/ 217 h 220"/>
                              <a:gd name="T12" fmla="*/ 0 w 208"/>
                              <a:gd name="T13" fmla="*/ 217 h 220"/>
                              <a:gd name="T14" fmla="*/ 0 w 208"/>
                              <a:gd name="T15" fmla="*/ 216 h 220"/>
                              <a:gd name="T16" fmla="*/ 0 w 208"/>
                              <a:gd name="T17" fmla="*/ 216 h 220"/>
                              <a:gd name="T18" fmla="*/ 0 w 208"/>
                              <a:gd name="T19" fmla="*/ 214 h 220"/>
                              <a:gd name="T20" fmla="*/ 0 w 208"/>
                              <a:gd name="T21" fmla="*/ 214 h 220"/>
                              <a:gd name="T22" fmla="*/ 0 w 208"/>
                              <a:gd name="T23" fmla="*/ 214 h 220"/>
                              <a:gd name="T24" fmla="*/ 0 w 208"/>
                              <a:gd name="T25" fmla="*/ 214 h 220"/>
                              <a:gd name="T26" fmla="*/ 0 w 208"/>
                              <a:gd name="T27" fmla="*/ 213 h 220"/>
                              <a:gd name="T28" fmla="*/ 0 w 208"/>
                              <a:gd name="T29" fmla="*/ 213 h 220"/>
                              <a:gd name="T30" fmla="*/ 0 w 208"/>
                              <a:gd name="T31" fmla="*/ 213 h 220"/>
                              <a:gd name="T32" fmla="*/ 0 w 208"/>
                              <a:gd name="T33" fmla="*/ 213 h 220"/>
                              <a:gd name="T34" fmla="*/ 0 w 208"/>
                              <a:gd name="T35" fmla="*/ 213 h 220"/>
                              <a:gd name="T36" fmla="*/ 0 w 208"/>
                              <a:gd name="T37" fmla="*/ 213 h 220"/>
                              <a:gd name="T38" fmla="*/ 0 w 208"/>
                              <a:gd name="T39" fmla="*/ 211 h 220"/>
                              <a:gd name="T40" fmla="*/ 0 w 208"/>
                              <a:gd name="T41" fmla="*/ 211 h 220"/>
                              <a:gd name="T42" fmla="*/ 0 w 208"/>
                              <a:gd name="T43" fmla="*/ 211 h 220"/>
                              <a:gd name="T44" fmla="*/ 0 w 208"/>
                              <a:gd name="T45" fmla="*/ 211 h 220"/>
                              <a:gd name="T46" fmla="*/ 0 w 208"/>
                              <a:gd name="T47" fmla="*/ 210 h 220"/>
                              <a:gd name="T48" fmla="*/ 0 w 208"/>
                              <a:gd name="T49" fmla="*/ 210 h 220"/>
                              <a:gd name="T50" fmla="*/ 0 w 208"/>
                              <a:gd name="T51" fmla="*/ 210 h 220"/>
                              <a:gd name="T52" fmla="*/ 0 w 208"/>
                              <a:gd name="T53" fmla="*/ 210 h 220"/>
                              <a:gd name="T54" fmla="*/ 0 w 208"/>
                              <a:gd name="T55" fmla="*/ 208 h 220"/>
                              <a:gd name="T56" fmla="*/ 0 w 208"/>
                              <a:gd name="T57" fmla="*/ 210 h 220"/>
                              <a:gd name="T58" fmla="*/ 203 w 208"/>
                              <a:gd name="T59" fmla="*/ 0 h 220"/>
                              <a:gd name="T60" fmla="*/ 205 w 208"/>
                              <a:gd name="T61" fmla="*/ 0 h 220"/>
                              <a:gd name="T62" fmla="*/ 205 w 208"/>
                              <a:gd name="T63" fmla="*/ 0 h 220"/>
                              <a:gd name="T64" fmla="*/ 205 w 208"/>
                              <a:gd name="T65" fmla="*/ 0 h 220"/>
                              <a:gd name="T66" fmla="*/ 205 w 208"/>
                              <a:gd name="T67" fmla="*/ 0 h 220"/>
                              <a:gd name="T68" fmla="*/ 206 w 208"/>
                              <a:gd name="T69" fmla="*/ 0 h 220"/>
                              <a:gd name="T70" fmla="*/ 206 w 208"/>
                              <a:gd name="T71" fmla="*/ 0 h 220"/>
                              <a:gd name="T72" fmla="*/ 206 w 208"/>
                              <a:gd name="T73" fmla="*/ 0 h 220"/>
                              <a:gd name="T74" fmla="*/ 208 w 208"/>
                              <a:gd name="T75" fmla="*/ 0 h 2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208" h="220">
                                <a:moveTo>
                                  <a:pt x="0" y="220"/>
                                </a:moveTo>
                                <a:lnTo>
                                  <a:pt x="0" y="220"/>
                                </a:lnTo>
                                <a:close/>
                                <a:moveTo>
                                  <a:pt x="0" y="218"/>
                                </a:moveTo>
                                <a:lnTo>
                                  <a:pt x="0" y="218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7"/>
                                </a:moveTo>
                                <a:lnTo>
                                  <a:pt x="0" y="217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6"/>
                                </a:moveTo>
                                <a:lnTo>
                                  <a:pt x="0" y="214"/>
                                </a:lnTo>
                                <a:lnTo>
                                  <a:pt x="0" y="216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4"/>
                                </a:moveTo>
                                <a:lnTo>
                                  <a:pt x="0" y="214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3"/>
                                </a:moveTo>
                                <a:lnTo>
                                  <a:pt x="0" y="211"/>
                                </a:lnTo>
                                <a:lnTo>
                                  <a:pt x="0" y="213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1"/>
                                </a:moveTo>
                                <a:lnTo>
                                  <a:pt x="0" y="211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10"/>
                                </a:lnTo>
                                <a:close/>
                                <a:moveTo>
                                  <a:pt x="0" y="210"/>
                                </a:moveTo>
                                <a:lnTo>
                                  <a:pt x="0" y="208"/>
                                </a:lnTo>
                                <a:lnTo>
                                  <a:pt x="0" y="208"/>
                                </a:lnTo>
                                <a:lnTo>
                                  <a:pt x="0" y="210"/>
                                </a:lnTo>
                                <a:close/>
                                <a:moveTo>
                                  <a:pt x="202" y="0"/>
                                </a:moveTo>
                                <a:close/>
                                <a:moveTo>
                                  <a:pt x="203" y="0"/>
                                </a:moveTo>
                                <a:lnTo>
                                  <a:pt x="203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5" y="0"/>
                                </a:moveTo>
                                <a:lnTo>
                                  <a:pt x="205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6" y="0"/>
                                </a:moveTo>
                                <a:lnTo>
                                  <a:pt x="206" y="0"/>
                                </a:lnTo>
                                <a:close/>
                                <a:moveTo>
                                  <a:pt x="208" y="0"/>
                                </a:moveTo>
                                <a:lnTo>
                                  <a:pt x="2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5C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77" name="Freeform 447">
                            <a:extLst>
                              <a:ext uri="{FF2B5EF4-FFF2-40B4-BE49-F238E27FC236}">
                                <a16:creationId xmlns:a16="http://schemas.microsoft.com/office/drawing/2014/main" xmlns="" id="{B9EB08AB-7DA6-4E81-8CBD-B282B5A7A423}"/>
                              </a:ext>
                            </a:extLst>
                          </p:cNvPr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839216" y="3102655"/>
                            <a:ext cx="594450" cy="227656"/>
                          </a:xfrm>
                          <a:custGeom>
                            <a:avLst/>
                            <a:gdLst>
                              <a:gd name="T0" fmla="*/ 363 w 363"/>
                              <a:gd name="T1" fmla="*/ 180 h 180"/>
                              <a:gd name="T2" fmla="*/ 165 w 363"/>
                              <a:gd name="T3" fmla="*/ 106 h 180"/>
                              <a:gd name="T4" fmla="*/ 93 w 363"/>
                              <a:gd name="T5" fmla="*/ 93 h 180"/>
                              <a:gd name="T6" fmla="*/ 24 w 363"/>
                              <a:gd name="T7" fmla="*/ 105 h 180"/>
                              <a:gd name="T8" fmla="*/ 198 w 363"/>
                              <a:gd name="T9" fmla="*/ 0 h 180"/>
                              <a:gd name="T10" fmla="*/ 198 w 363"/>
                              <a:gd name="T11" fmla="*/ 0 h 180"/>
                              <a:gd name="T12" fmla="*/ 199 w 363"/>
                              <a:gd name="T13" fmla="*/ 0 h 180"/>
                              <a:gd name="T14" fmla="*/ 199 w 363"/>
                              <a:gd name="T15" fmla="*/ 0 h 180"/>
                              <a:gd name="T16" fmla="*/ 201 w 363"/>
                              <a:gd name="T17" fmla="*/ 0 h 180"/>
                              <a:gd name="T18" fmla="*/ 201 w 363"/>
                              <a:gd name="T19" fmla="*/ 0 h 180"/>
                              <a:gd name="T20" fmla="*/ 201 w 363"/>
                              <a:gd name="T21" fmla="*/ 0 h 180"/>
                              <a:gd name="T22" fmla="*/ 201 w 363"/>
                              <a:gd name="T23" fmla="*/ 0 h 180"/>
                              <a:gd name="T24" fmla="*/ 201 w 363"/>
                              <a:gd name="T25" fmla="*/ 0 h 180"/>
                              <a:gd name="T26" fmla="*/ 201 w 363"/>
                              <a:gd name="T27" fmla="*/ 0 h 180"/>
                              <a:gd name="T28" fmla="*/ 201 w 363"/>
                              <a:gd name="T29" fmla="*/ 0 h 180"/>
                              <a:gd name="T30" fmla="*/ 201 w 363"/>
                              <a:gd name="T31" fmla="*/ 0 h 180"/>
                              <a:gd name="T32" fmla="*/ 202 w 363"/>
                              <a:gd name="T33" fmla="*/ 0 h 180"/>
                              <a:gd name="T34" fmla="*/ 202 w 363"/>
                              <a:gd name="T35" fmla="*/ 0 h 180"/>
                              <a:gd name="T36" fmla="*/ 202 w 363"/>
                              <a:gd name="T37" fmla="*/ 0 h 180"/>
                              <a:gd name="T38" fmla="*/ 202 w 363"/>
                              <a:gd name="T39" fmla="*/ 0 h 180"/>
                              <a:gd name="T40" fmla="*/ 202 w 363"/>
                              <a:gd name="T41" fmla="*/ 0 h 180"/>
                              <a:gd name="T42" fmla="*/ 202 w 363"/>
                              <a:gd name="T43" fmla="*/ 0 h 180"/>
                              <a:gd name="T44" fmla="*/ 204 w 363"/>
                              <a:gd name="T45" fmla="*/ 0 h 180"/>
                              <a:gd name="T46" fmla="*/ 204 w 363"/>
                              <a:gd name="T47" fmla="*/ 0 h 180"/>
                              <a:gd name="T48" fmla="*/ 204 w 363"/>
                              <a:gd name="T49" fmla="*/ 0 h 180"/>
                              <a:gd name="T50" fmla="*/ 332 w 363"/>
                              <a:gd name="T51" fmla="*/ 0 h 180"/>
                              <a:gd name="T52" fmla="*/ 363 w 363"/>
                              <a:gd name="T53" fmla="*/ 0 h 180"/>
                              <a:gd name="T54" fmla="*/ 363 w 363"/>
                              <a:gd name="T55" fmla="*/ 180 h 180"/>
                              <a:gd name="T56" fmla="*/ 0 w 363"/>
                              <a:gd name="T57" fmla="*/ 167 h 180"/>
                              <a:gd name="T58" fmla="*/ 0 w 363"/>
                              <a:gd name="T59" fmla="*/ 167 h 180"/>
                              <a:gd name="T60" fmla="*/ 0 w 363"/>
                              <a:gd name="T61" fmla="*/ 164 h 180"/>
                              <a:gd name="T62" fmla="*/ 0 w 363"/>
                              <a:gd name="T63" fmla="*/ 167 h 1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363" h="180">
                                <a:moveTo>
                                  <a:pt x="363" y="180"/>
                                </a:moveTo>
                                <a:lnTo>
                                  <a:pt x="165" y="106"/>
                                </a:lnTo>
                                <a:cubicBezTo>
                                  <a:pt x="142" y="97"/>
                                  <a:pt x="117" y="93"/>
                                  <a:pt x="93" y="93"/>
                                </a:cubicBezTo>
                                <a:cubicBezTo>
                                  <a:pt x="69" y="93"/>
                                  <a:pt x="46" y="97"/>
                                  <a:pt x="24" y="105"/>
                                </a:cubicBezTo>
                                <a:cubicBezTo>
                                  <a:pt x="58" y="44"/>
                                  <a:pt x="123" y="3"/>
                                  <a:pt x="198" y="0"/>
                                </a:cubicBezTo>
                                <a:lnTo>
                                  <a:pt x="198" y="0"/>
                                </a:lnTo>
                                <a:lnTo>
                                  <a:pt x="199" y="0"/>
                                </a:lnTo>
                                <a:lnTo>
                                  <a:pt x="199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1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2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0"/>
                                </a:lnTo>
                                <a:lnTo>
                                  <a:pt x="332" y="0"/>
                                </a:lnTo>
                                <a:lnTo>
                                  <a:pt x="363" y="0"/>
                                </a:lnTo>
                                <a:lnTo>
                                  <a:pt x="363" y="180"/>
                                </a:lnTo>
                                <a:close/>
                                <a:moveTo>
                                  <a:pt x="0" y="167"/>
                                </a:moveTo>
                                <a:lnTo>
                                  <a:pt x="0" y="167"/>
                                </a:lnTo>
                                <a:lnTo>
                                  <a:pt x="0" y="164"/>
                                </a:lnTo>
                                <a:lnTo>
                                  <a:pt x="0" y="1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77E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78" name="Freeform 448">
                            <a:extLst>
                              <a:ext uri="{FF2B5EF4-FFF2-40B4-BE49-F238E27FC236}">
                                <a16:creationId xmlns:a16="http://schemas.microsoft.com/office/drawing/2014/main" xmlns="" id="{1F3E529C-58B2-498A-8B39-71FB0A2ADA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9927" y="3221901"/>
                            <a:ext cx="603739" cy="404719"/>
                          </a:xfrm>
                          <a:custGeom>
                            <a:avLst/>
                            <a:gdLst>
                              <a:gd name="T0" fmla="*/ 166 w 367"/>
                              <a:gd name="T1" fmla="*/ 320 h 320"/>
                              <a:gd name="T2" fmla="*/ 0 w 367"/>
                              <a:gd name="T3" fmla="*/ 127 h 320"/>
                              <a:gd name="T4" fmla="*/ 0 w 367"/>
                              <a:gd name="T5" fmla="*/ 125 h 320"/>
                              <a:gd name="T6" fmla="*/ 0 w 367"/>
                              <a:gd name="T7" fmla="*/ 124 h 320"/>
                              <a:gd name="T8" fmla="*/ 0 w 367"/>
                              <a:gd name="T9" fmla="*/ 124 h 320"/>
                              <a:gd name="T10" fmla="*/ 0 w 367"/>
                              <a:gd name="T11" fmla="*/ 124 h 320"/>
                              <a:gd name="T12" fmla="*/ 0 w 367"/>
                              <a:gd name="T13" fmla="*/ 124 h 320"/>
                              <a:gd name="T14" fmla="*/ 0 w 367"/>
                              <a:gd name="T15" fmla="*/ 124 h 320"/>
                              <a:gd name="T16" fmla="*/ 0 w 367"/>
                              <a:gd name="T17" fmla="*/ 123 h 320"/>
                              <a:gd name="T18" fmla="*/ 0 w 367"/>
                              <a:gd name="T19" fmla="*/ 123 h 320"/>
                              <a:gd name="T20" fmla="*/ 0 w 367"/>
                              <a:gd name="T21" fmla="*/ 121 h 320"/>
                              <a:gd name="T22" fmla="*/ 0 w 367"/>
                              <a:gd name="T23" fmla="*/ 121 h 320"/>
                              <a:gd name="T24" fmla="*/ 0 w 367"/>
                              <a:gd name="T25" fmla="*/ 121 h 320"/>
                              <a:gd name="T26" fmla="*/ 0 w 367"/>
                              <a:gd name="T27" fmla="*/ 121 h 320"/>
                              <a:gd name="T28" fmla="*/ 0 w 367"/>
                              <a:gd name="T29" fmla="*/ 120 h 320"/>
                              <a:gd name="T30" fmla="*/ 0 w 367"/>
                              <a:gd name="T31" fmla="*/ 120 h 320"/>
                              <a:gd name="T32" fmla="*/ 0 w 367"/>
                              <a:gd name="T33" fmla="*/ 120 h 320"/>
                              <a:gd name="T34" fmla="*/ 0 w 367"/>
                              <a:gd name="T35" fmla="*/ 120 h 320"/>
                              <a:gd name="T36" fmla="*/ 0 w 367"/>
                              <a:gd name="T37" fmla="*/ 118 h 320"/>
                              <a:gd name="T38" fmla="*/ 0 w 367"/>
                              <a:gd name="T39" fmla="*/ 118 h 320"/>
                              <a:gd name="T40" fmla="*/ 0 w 367"/>
                              <a:gd name="T41" fmla="*/ 118 h 320"/>
                              <a:gd name="T42" fmla="*/ 0 w 367"/>
                              <a:gd name="T43" fmla="*/ 118 h 320"/>
                              <a:gd name="T44" fmla="*/ 0 w 367"/>
                              <a:gd name="T45" fmla="*/ 118 h 320"/>
                              <a:gd name="T46" fmla="*/ 0 w 367"/>
                              <a:gd name="T47" fmla="*/ 117 h 320"/>
                              <a:gd name="T48" fmla="*/ 0 w 367"/>
                              <a:gd name="T49" fmla="*/ 117 h 320"/>
                              <a:gd name="T50" fmla="*/ 0 w 367"/>
                              <a:gd name="T51" fmla="*/ 117 h 320"/>
                              <a:gd name="T52" fmla="*/ 0 w 367"/>
                              <a:gd name="T53" fmla="*/ 117 h 320"/>
                              <a:gd name="T54" fmla="*/ 0 w 367"/>
                              <a:gd name="T55" fmla="*/ 115 h 320"/>
                              <a:gd name="T56" fmla="*/ 0 w 367"/>
                              <a:gd name="T57" fmla="*/ 99 h 320"/>
                              <a:gd name="T58" fmla="*/ 1 w 367"/>
                              <a:gd name="T59" fmla="*/ 87 h 320"/>
                              <a:gd name="T60" fmla="*/ 4 w 367"/>
                              <a:gd name="T61" fmla="*/ 74 h 320"/>
                              <a:gd name="T62" fmla="*/ 7 w 367"/>
                              <a:gd name="T63" fmla="*/ 62 h 320"/>
                              <a:gd name="T64" fmla="*/ 10 w 367"/>
                              <a:gd name="T65" fmla="*/ 49 h 320"/>
                              <a:gd name="T66" fmla="*/ 26 w 367"/>
                              <a:gd name="T67" fmla="*/ 12 h 320"/>
                              <a:gd name="T68" fmla="*/ 97 w 367"/>
                              <a:gd name="T69" fmla="*/ 0 h 320"/>
                              <a:gd name="T70" fmla="*/ 367 w 367"/>
                              <a:gd name="T71" fmla="*/ 87 h 320"/>
                              <a:gd name="T72" fmla="*/ 293 w 367"/>
                              <a:gd name="T73" fmla="*/ 174 h 320"/>
                              <a:gd name="T74" fmla="*/ 168 w 367"/>
                              <a:gd name="T75" fmla="*/ 320 h 3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367" h="320">
                                <a:moveTo>
                                  <a:pt x="168" y="320"/>
                                </a:moveTo>
                                <a:lnTo>
                                  <a:pt x="166" y="320"/>
                                </a:lnTo>
                                <a:cubicBezTo>
                                  <a:pt x="75" y="301"/>
                                  <a:pt x="4" y="223"/>
                                  <a:pt x="0" y="127"/>
                                </a:cubicBezTo>
                                <a:lnTo>
                                  <a:pt x="0" y="127"/>
                                </a:lnTo>
                                <a:lnTo>
                                  <a:pt x="0" y="125"/>
                                </a:lnTo>
                                <a:lnTo>
                                  <a:pt x="0" y="125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4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3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1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20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8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7"/>
                                </a:lnTo>
                                <a:lnTo>
                                  <a:pt x="0" y="115"/>
                                </a:lnTo>
                                <a:lnTo>
                                  <a:pt x="0" y="103"/>
                                </a:lnTo>
                                <a:lnTo>
                                  <a:pt x="0" y="99"/>
                                </a:lnTo>
                                <a:cubicBezTo>
                                  <a:pt x="0" y="96"/>
                                  <a:pt x="1" y="93"/>
                                  <a:pt x="1" y="90"/>
                                </a:cubicBezTo>
                                <a:lnTo>
                                  <a:pt x="1" y="87"/>
                                </a:lnTo>
                                <a:cubicBezTo>
                                  <a:pt x="3" y="83"/>
                                  <a:pt x="3" y="78"/>
                                  <a:pt x="4" y="74"/>
                                </a:cubicBezTo>
                                <a:lnTo>
                                  <a:pt x="4" y="74"/>
                                </a:lnTo>
                                <a:lnTo>
                                  <a:pt x="4" y="71"/>
                                </a:lnTo>
                                <a:cubicBezTo>
                                  <a:pt x="6" y="68"/>
                                  <a:pt x="6" y="65"/>
                                  <a:pt x="7" y="62"/>
                                </a:cubicBezTo>
                                <a:lnTo>
                                  <a:pt x="7" y="61"/>
                                </a:lnTo>
                                <a:cubicBezTo>
                                  <a:pt x="9" y="56"/>
                                  <a:pt x="9" y="53"/>
                                  <a:pt x="10" y="49"/>
                                </a:cubicBezTo>
                                <a:lnTo>
                                  <a:pt x="11" y="47"/>
                                </a:lnTo>
                                <a:cubicBezTo>
                                  <a:pt x="14" y="35"/>
                                  <a:pt x="20" y="24"/>
                                  <a:pt x="26" y="12"/>
                                </a:cubicBezTo>
                                <a:lnTo>
                                  <a:pt x="28" y="12"/>
                                </a:lnTo>
                                <a:cubicBezTo>
                                  <a:pt x="50" y="4"/>
                                  <a:pt x="73" y="0"/>
                                  <a:pt x="97" y="0"/>
                                </a:cubicBezTo>
                                <a:cubicBezTo>
                                  <a:pt x="121" y="0"/>
                                  <a:pt x="146" y="4"/>
                                  <a:pt x="169" y="13"/>
                                </a:cubicBezTo>
                                <a:lnTo>
                                  <a:pt x="367" y="87"/>
                                </a:lnTo>
                                <a:lnTo>
                                  <a:pt x="367" y="152"/>
                                </a:lnTo>
                                <a:lnTo>
                                  <a:pt x="293" y="174"/>
                                </a:lnTo>
                                <a:cubicBezTo>
                                  <a:pt x="223" y="196"/>
                                  <a:pt x="172" y="251"/>
                                  <a:pt x="155" y="317"/>
                                </a:cubicBezTo>
                                <a:cubicBezTo>
                                  <a:pt x="159" y="319"/>
                                  <a:pt x="164" y="319"/>
                                  <a:pt x="168" y="3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743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79" name="Freeform 449">
                            <a:extLst>
                              <a:ext uri="{FF2B5EF4-FFF2-40B4-BE49-F238E27FC236}">
                                <a16:creationId xmlns:a16="http://schemas.microsoft.com/office/drawing/2014/main" xmlns="" id="{50A57CCA-890E-4B4B-9F5B-B07A928B69C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357" y="3413421"/>
                            <a:ext cx="348312" cy="216814"/>
                          </a:xfrm>
                          <a:custGeom>
                            <a:avLst/>
                            <a:gdLst>
                              <a:gd name="T0" fmla="*/ 212 w 212"/>
                              <a:gd name="T1" fmla="*/ 171 h 171"/>
                              <a:gd name="T2" fmla="*/ 181 w 212"/>
                              <a:gd name="T3" fmla="*/ 171 h 171"/>
                              <a:gd name="T4" fmla="*/ 53 w 212"/>
                              <a:gd name="T5" fmla="*/ 171 h 171"/>
                              <a:gd name="T6" fmla="*/ 40 w 212"/>
                              <a:gd name="T7" fmla="*/ 171 h 171"/>
                              <a:gd name="T8" fmla="*/ 37 w 212"/>
                              <a:gd name="T9" fmla="*/ 171 h 171"/>
                              <a:gd name="T10" fmla="*/ 28 w 212"/>
                              <a:gd name="T11" fmla="*/ 170 h 171"/>
                              <a:gd name="T12" fmla="*/ 25 w 212"/>
                              <a:gd name="T13" fmla="*/ 170 h 171"/>
                              <a:gd name="T14" fmla="*/ 13 w 212"/>
                              <a:gd name="T15" fmla="*/ 168 h 171"/>
                              <a:gd name="T16" fmla="*/ 13 w 212"/>
                              <a:gd name="T17" fmla="*/ 168 h 171"/>
                              <a:gd name="T18" fmla="*/ 0 w 212"/>
                              <a:gd name="T19" fmla="*/ 165 h 171"/>
                              <a:gd name="T20" fmla="*/ 138 w 212"/>
                              <a:gd name="T21" fmla="*/ 22 h 171"/>
                              <a:gd name="T22" fmla="*/ 212 w 212"/>
                              <a:gd name="T23" fmla="*/ 0 h 171"/>
                              <a:gd name="T24" fmla="*/ 212 w 212"/>
                              <a:gd name="T25" fmla="*/ 171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12" h="171">
                                <a:moveTo>
                                  <a:pt x="212" y="171"/>
                                </a:moveTo>
                                <a:lnTo>
                                  <a:pt x="181" y="171"/>
                                </a:lnTo>
                                <a:lnTo>
                                  <a:pt x="53" y="171"/>
                                </a:lnTo>
                                <a:lnTo>
                                  <a:pt x="40" y="171"/>
                                </a:lnTo>
                                <a:lnTo>
                                  <a:pt x="37" y="171"/>
                                </a:lnTo>
                                <a:cubicBezTo>
                                  <a:pt x="34" y="171"/>
                                  <a:pt x="31" y="171"/>
                                  <a:pt x="28" y="170"/>
                                </a:cubicBezTo>
                                <a:lnTo>
                                  <a:pt x="25" y="170"/>
                                </a:lnTo>
                                <a:cubicBezTo>
                                  <a:pt x="20" y="170"/>
                                  <a:pt x="17" y="168"/>
                                  <a:pt x="13" y="168"/>
                                </a:cubicBezTo>
                                <a:lnTo>
                                  <a:pt x="13" y="168"/>
                                </a:lnTo>
                                <a:cubicBezTo>
                                  <a:pt x="9" y="167"/>
                                  <a:pt x="4" y="167"/>
                                  <a:pt x="0" y="165"/>
                                </a:cubicBezTo>
                                <a:cubicBezTo>
                                  <a:pt x="17" y="99"/>
                                  <a:pt x="68" y="44"/>
                                  <a:pt x="138" y="22"/>
                                </a:cubicBezTo>
                                <a:lnTo>
                                  <a:pt x="212" y="0"/>
                                </a:lnTo>
                                <a:lnTo>
                                  <a:pt x="212" y="1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66032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72" name="Textfeld 371">
                          <a:extLst>
                            <a:ext uri="{FF2B5EF4-FFF2-40B4-BE49-F238E27FC236}">
                              <a16:creationId xmlns:a16="http://schemas.microsoft.com/office/drawing/2014/main" xmlns="" id="{C4886479-D543-4457-950D-5A55F16F2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60060" y="1950909"/>
                          <a:ext cx="7136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de-DE" sz="1200" b="1" dirty="0">
                              <a:solidFill>
                                <a:schemeClr val="bg1"/>
                              </a:solidFill>
                            </a:rPr>
                            <a:t>Lehramt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221" name="Gruppieren 220"/>
                    <p:cNvGrpSpPr/>
                    <p:nvPr/>
                  </p:nvGrpSpPr>
                  <p:grpSpPr>
                    <a:xfrm>
                      <a:off x="3534473" y="2134117"/>
                      <a:ext cx="1255145" cy="545806"/>
                      <a:chOff x="3573422" y="1814861"/>
                      <a:chExt cx="1255145" cy="545806"/>
                    </a:xfrm>
                  </p:grpSpPr>
                  <p:grpSp>
                    <p:nvGrpSpPr>
                      <p:cNvPr id="222" name="Gruppieren 221">
                        <a:extLst>
                          <a:ext uri="{FF2B5EF4-FFF2-40B4-BE49-F238E27FC236}">
                            <a16:creationId xmlns:a16="http://schemas.microsoft.com/office/drawing/2014/main" xmlns="" id="{21FB6143-1BD3-414A-83C3-6CCD59B640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73422" y="1814861"/>
                        <a:ext cx="1255145" cy="545806"/>
                        <a:chOff x="3829927" y="3084429"/>
                        <a:chExt cx="1255145" cy="545806"/>
                      </a:xfrm>
                    </p:grpSpPr>
                    <p:sp>
                      <p:nvSpPr>
                        <p:cNvPr id="224" name="Freeform 443">
                          <a:extLst>
                            <a:ext uri="{FF2B5EF4-FFF2-40B4-BE49-F238E27FC236}">
                              <a16:creationId xmlns:a16="http://schemas.microsoft.com/office/drawing/2014/main" xmlns="" id="{630B7E47-14B3-4202-B984-23BDCC64B2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3661" y="3084429"/>
                          <a:ext cx="1221411" cy="527580"/>
                        </a:xfrm>
                        <a:custGeom>
                          <a:avLst/>
                          <a:gdLst>
                            <a:gd name="T0" fmla="*/ 208 w 747"/>
                            <a:gd name="T1" fmla="*/ 416 h 416"/>
                            <a:gd name="T2" fmla="*/ 0 w 747"/>
                            <a:gd name="T3" fmla="*/ 208 h 416"/>
                            <a:gd name="T4" fmla="*/ 208 w 747"/>
                            <a:gd name="T5" fmla="*/ 0 h 416"/>
                            <a:gd name="T6" fmla="*/ 539 w 747"/>
                            <a:gd name="T7" fmla="*/ 0 h 416"/>
                            <a:gd name="T8" fmla="*/ 747 w 747"/>
                            <a:gd name="T9" fmla="*/ 208 h 416"/>
                            <a:gd name="T10" fmla="*/ 539 w 747"/>
                            <a:gd name="T11" fmla="*/ 416 h 416"/>
                            <a:gd name="T12" fmla="*/ 208 w 747"/>
                            <a:gd name="T13" fmla="*/ 416 h 4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47" h="416">
                              <a:moveTo>
                                <a:pt x="208" y="416"/>
                              </a:moveTo>
                              <a:cubicBezTo>
                                <a:pt x="93" y="416"/>
                                <a:pt x="0" y="323"/>
                                <a:pt x="0" y="208"/>
                              </a:cubicBezTo>
                              <a:cubicBezTo>
                                <a:pt x="0" y="93"/>
                                <a:pt x="93" y="0"/>
                                <a:pt x="208" y="0"/>
                              </a:cubicBezTo>
                              <a:lnTo>
                                <a:pt x="539" y="0"/>
                              </a:lnTo>
                              <a:cubicBezTo>
                                <a:pt x="654" y="0"/>
                                <a:pt x="747" y="93"/>
                                <a:pt x="747" y="208"/>
                              </a:cubicBezTo>
                              <a:cubicBezTo>
                                <a:pt x="747" y="323"/>
                                <a:pt x="654" y="416"/>
                                <a:pt x="539" y="416"/>
                              </a:cubicBezTo>
                              <a:lnTo>
                                <a:pt x="208" y="4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A954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5" name="Freeform 444">
                          <a:extLst>
                            <a:ext uri="{FF2B5EF4-FFF2-40B4-BE49-F238E27FC236}">
                              <a16:creationId xmlns:a16="http://schemas.microsoft.com/office/drawing/2014/main" xmlns="" id="{05C65E07-41F1-4606-9AC1-40408581DA9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9927" y="3214674"/>
                          <a:ext cx="1007780" cy="415561"/>
                        </a:xfrm>
                        <a:custGeom>
                          <a:avLst/>
                          <a:gdLst>
                            <a:gd name="T0" fmla="*/ 615 w 615"/>
                            <a:gd name="T1" fmla="*/ 314 h 327"/>
                            <a:gd name="T2" fmla="*/ 479 w 615"/>
                            <a:gd name="T3" fmla="*/ 132 h 327"/>
                            <a:gd name="T4" fmla="*/ 169 w 615"/>
                            <a:gd name="T5" fmla="*/ 17 h 327"/>
                            <a:gd name="T6" fmla="*/ 28 w 615"/>
                            <a:gd name="T7" fmla="*/ 16 h 327"/>
                            <a:gd name="T8" fmla="*/ 0 w 615"/>
                            <a:gd name="T9" fmla="*/ 119 h 327"/>
                            <a:gd name="T10" fmla="*/ 208 w 615"/>
                            <a:gd name="T11" fmla="*/ 327 h 327"/>
                            <a:gd name="T12" fmla="*/ 539 w 615"/>
                            <a:gd name="T13" fmla="*/ 327 h 327"/>
                            <a:gd name="T14" fmla="*/ 615 w 615"/>
                            <a:gd name="T15" fmla="*/ 314 h 3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615" h="327">
                              <a:moveTo>
                                <a:pt x="615" y="314"/>
                              </a:moveTo>
                              <a:cubicBezTo>
                                <a:pt x="609" y="234"/>
                                <a:pt x="559" y="162"/>
                                <a:pt x="479" y="132"/>
                              </a:cubicBezTo>
                              <a:lnTo>
                                <a:pt x="169" y="17"/>
                              </a:lnTo>
                              <a:cubicBezTo>
                                <a:pt x="122" y="0"/>
                                <a:pt x="72" y="1"/>
                                <a:pt x="28" y="16"/>
                              </a:cubicBezTo>
                              <a:cubicBezTo>
                                <a:pt x="10" y="47"/>
                                <a:pt x="0" y="82"/>
                                <a:pt x="0" y="119"/>
                              </a:cubicBezTo>
                              <a:cubicBezTo>
                                <a:pt x="0" y="234"/>
                                <a:pt x="93" y="327"/>
                                <a:pt x="208" y="327"/>
                              </a:cubicBezTo>
                              <a:lnTo>
                                <a:pt x="539" y="327"/>
                              </a:lnTo>
                              <a:cubicBezTo>
                                <a:pt x="567" y="327"/>
                                <a:pt x="592" y="323"/>
                                <a:pt x="615" y="31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43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" name="Freeform 445">
                          <a:extLst>
                            <a:ext uri="{FF2B5EF4-FFF2-40B4-BE49-F238E27FC236}">
                              <a16:creationId xmlns:a16="http://schemas.microsoft.com/office/drawing/2014/main" xmlns="" id="{A93C4A89-2B3B-4BBE-A406-08440401315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5357" y="3297787"/>
                          <a:ext cx="965982" cy="332448"/>
                        </a:xfrm>
                        <a:custGeom>
                          <a:avLst/>
                          <a:gdLst>
                            <a:gd name="T0" fmla="*/ 589 w 592"/>
                            <a:gd name="T1" fmla="*/ 19 h 262"/>
                            <a:gd name="T2" fmla="*/ 454 w 592"/>
                            <a:gd name="T3" fmla="*/ 14 h 262"/>
                            <a:gd name="T4" fmla="*/ 138 w 592"/>
                            <a:gd name="T5" fmla="*/ 113 h 262"/>
                            <a:gd name="T6" fmla="*/ 0 w 592"/>
                            <a:gd name="T7" fmla="*/ 256 h 262"/>
                            <a:gd name="T8" fmla="*/ 53 w 592"/>
                            <a:gd name="T9" fmla="*/ 262 h 262"/>
                            <a:gd name="T10" fmla="*/ 384 w 592"/>
                            <a:gd name="T11" fmla="*/ 262 h 262"/>
                            <a:gd name="T12" fmla="*/ 592 w 592"/>
                            <a:gd name="T13" fmla="*/ 54 h 262"/>
                            <a:gd name="T14" fmla="*/ 589 w 592"/>
                            <a:gd name="T15" fmla="*/ 19 h 2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592" h="262">
                              <a:moveTo>
                                <a:pt x="589" y="19"/>
                              </a:moveTo>
                              <a:cubicBezTo>
                                <a:pt x="547" y="3"/>
                                <a:pt x="500" y="0"/>
                                <a:pt x="454" y="14"/>
                              </a:cubicBezTo>
                              <a:lnTo>
                                <a:pt x="138" y="113"/>
                              </a:lnTo>
                              <a:cubicBezTo>
                                <a:pt x="68" y="135"/>
                                <a:pt x="17" y="190"/>
                                <a:pt x="0" y="256"/>
                              </a:cubicBezTo>
                              <a:cubicBezTo>
                                <a:pt x="16" y="261"/>
                                <a:pt x="35" y="262"/>
                                <a:pt x="53" y="262"/>
                              </a:cubicBezTo>
                              <a:lnTo>
                                <a:pt x="384" y="262"/>
                              </a:lnTo>
                              <a:cubicBezTo>
                                <a:pt x="499" y="262"/>
                                <a:pt x="592" y="169"/>
                                <a:pt x="592" y="54"/>
                              </a:cubicBezTo>
                              <a:cubicBezTo>
                                <a:pt x="592" y="42"/>
                                <a:pt x="592" y="31"/>
                                <a:pt x="589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603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7" name="Freeform 446">
                          <a:extLst>
                            <a:ext uri="{FF2B5EF4-FFF2-40B4-BE49-F238E27FC236}">
                              <a16:creationId xmlns:a16="http://schemas.microsoft.com/office/drawing/2014/main" xmlns="" id="{59417B5B-1D53-423B-9406-E12CF3C3DCE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829927" y="3102655"/>
                          <a:ext cx="343667" cy="278246"/>
                        </a:xfrm>
                        <a:custGeom>
                          <a:avLst/>
                          <a:gdLst>
                            <a:gd name="T0" fmla="*/ 0 w 208"/>
                            <a:gd name="T1" fmla="*/ 220 h 220"/>
                            <a:gd name="T2" fmla="*/ 0 w 208"/>
                            <a:gd name="T3" fmla="*/ 218 h 220"/>
                            <a:gd name="T4" fmla="*/ 0 w 208"/>
                            <a:gd name="T5" fmla="*/ 217 h 220"/>
                            <a:gd name="T6" fmla="*/ 0 w 208"/>
                            <a:gd name="T7" fmla="*/ 217 h 220"/>
                            <a:gd name="T8" fmla="*/ 0 w 208"/>
                            <a:gd name="T9" fmla="*/ 217 h 220"/>
                            <a:gd name="T10" fmla="*/ 0 w 208"/>
                            <a:gd name="T11" fmla="*/ 217 h 220"/>
                            <a:gd name="T12" fmla="*/ 0 w 208"/>
                            <a:gd name="T13" fmla="*/ 217 h 220"/>
                            <a:gd name="T14" fmla="*/ 0 w 208"/>
                            <a:gd name="T15" fmla="*/ 216 h 220"/>
                            <a:gd name="T16" fmla="*/ 0 w 208"/>
                            <a:gd name="T17" fmla="*/ 216 h 220"/>
                            <a:gd name="T18" fmla="*/ 0 w 208"/>
                            <a:gd name="T19" fmla="*/ 214 h 220"/>
                            <a:gd name="T20" fmla="*/ 0 w 208"/>
                            <a:gd name="T21" fmla="*/ 214 h 220"/>
                            <a:gd name="T22" fmla="*/ 0 w 208"/>
                            <a:gd name="T23" fmla="*/ 214 h 220"/>
                            <a:gd name="T24" fmla="*/ 0 w 208"/>
                            <a:gd name="T25" fmla="*/ 214 h 220"/>
                            <a:gd name="T26" fmla="*/ 0 w 208"/>
                            <a:gd name="T27" fmla="*/ 213 h 220"/>
                            <a:gd name="T28" fmla="*/ 0 w 208"/>
                            <a:gd name="T29" fmla="*/ 213 h 220"/>
                            <a:gd name="T30" fmla="*/ 0 w 208"/>
                            <a:gd name="T31" fmla="*/ 213 h 220"/>
                            <a:gd name="T32" fmla="*/ 0 w 208"/>
                            <a:gd name="T33" fmla="*/ 213 h 220"/>
                            <a:gd name="T34" fmla="*/ 0 w 208"/>
                            <a:gd name="T35" fmla="*/ 213 h 220"/>
                            <a:gd name="T36" fmla="*/ 0 w 208"/>
                            <a:gd name="T37" fmla="*/ 213 h 220"/>
                            <a:gd name="T38" fmla="*/ 0 w 208"/>
                            <a:gd name="T39" fmla="*/ 211 h 220"/>
                            <a:gd name="T40" fmla="*/ 0 w 208"/>
                            <a:gd name="T41" fmla="*/ 211 h 220"/>
                            <a:gd name="T42" fmla="*/ 0 w 208"/>
                            <a:gd name="T43" fmla="*/ 211 h 220"/>
                            <a:gd name="T44" fmla="*/ 0 w 208"/>
                            <a:gd name="T45" fmla="*/ 211 h 220"/>
                            <a:gd name="T46" fmla="*/ 0 w 208"/>
                            <a:gd name="T47" fmla="*/ 210 h 220"/>
                            <a:gd name="T48" fmla="*/ 0 w 208"/>
                            <a:gd name="T49" fmla="*/ 210 h 220"/>
                            <a:gd name="T50" fmla="*/ 0 w 208"/>
                            <a:gd name="T51" fmla="*/ 210 h 220"/>
                            <a:gd name="T52" fmla="*/ 0 w 208"/>
                            <a:gd name="T53" fmla="*/ 210 h 220"/>
                            <a:gd name="T54" fmla="*/ 0 w 208"/>
                            <a:gd name="T55" fmla="*/ 208 h 220"/>
                            <a:gd name="T56" fmla="*/ 0 w 208"/>
                            <a:gd name="T57" fmla="*/ 210 h 220"/>
                            <a:gd name="T58" fmla="*/ 203 w 208"/>
                            <a:gd name="T59" fmla="*/ 0 h 220"/>
                            <a:gd name="T60" fmla="*/ 205 w 208"/>
                            <a:gd name="T61" fmla="*/ 0 h 220"/>
                            <a:gd name="T62" fmla="*/ 205 w 208"/>
                            <a:gd name="T63" fmla="*/ 0 h 220"/>
                            <a:gd name="T64" fmla="*/ 205 w 208"/>
                            <a:gd name="T65" fmla="*/ 0 h 220"/>
                            <a:gd name="T66" fmla="*/ 205 w 208"/>
                            <a:gd name="T67" fmla="*/ 0 h 220"/>
                            <a:gd name="T68" fmla="*/ 206 w 208"/>
                            <a:gd name="T69" fmla="*/ 0 h 220"/>
                            <a:gd name="T70" fmla="*/ 206 w 208"/>
                            <a:gd name="T71" fmla="*/ 0 h 220"/>
                            <a:gd name="T72" fmla="*/ 206 w 208"/>
                            <a:gd name="T73" fmla="*/ 0 h 220"/>
                            <a:gd name="T74" fmla="*/ 208 w 208"/>
                            <a:gd name="T75" fmla="*/ 0 h 2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208" h="220">
                              <a:moveTo>
                                <a:pt x="0" y="220"/>
                              </a:moveTo>
                              <a:lnTo>
                                <a:pt x="0" y="220"/>
                              </a:lnTo>
                              <a:close/>
                              <a:moveTo>
                                <a:pt x="0" y="218"/>
                              </a:moveTo>
                              <a:lnTo>
                                <a:pt x="0" y="218"/>
                              </a:lnTo>
                              <a:close/>
                              <a:moveTo>
                                <a:pt x="0" y="217"/>
                              </a:moveTo>
                              <a:lnTo>
                                <a:pt x="0" y="217"/>
                              </a:lnTo>
                              <a:close/>
                              <a:moveTo>
                                <a:pt x="0" y="217"/>
                              </a:moveTo>
                              <a:lnTo>
                                <a:pt x="0" y="217"/>
                              </a:lnTo>
                              <a:close/>
                              <a:moveTo>
                                <a:pt x="0" y="217"/>
                              </a:moveTo>
                              <a:lnTo>
                                <a:pt x="0" y="217"/>
                              </a:lnTo>
                              <a:close/>
                              <a:moveTo>
                                <a:pt x="0" y="217"/>
                              </a:moveTo>
                              <a:lnTo>
                                <a:pt x="0" y="217"/>
                              </a:lnTo>
                              <a:close/>
                              <a:moveTo>
                                <a:pt x="0" y="217"/>
                              </a:moveTo>
                              <a:lnTo>
                                <a:pt x="0" y="217"/>
                              </a:lnTo>
                              <a:close/>
                              <a:moveTo>
                                <a:pt x="0" y="216"/>
                              </a:moveTo>
                              <a:lnTo>
                                <a:pt x="0" y="216"/>
                              </a:lnTo>
                              <a:close/>
                              <a:moveTo>
                                <a:pt x="0" y="216"/>
                              </a:moveTo>
                              <a:lnTo>
                                <a:pt x="0" y="216"/>
                              </a:lnTo>
                              <a:close/>
                              <a:moveTo>
                                <a:pt x="0" y="216"/>
                              </a:moveTo>
                              <a:lnTo>
                                <a:pt x="0" y="214"/>
                              </a:lnTo>
                              <a:lnTo>
                                <a:pt x="0" y="216"/>
                              </a:lnTo>
                              <a:close/>
                              <a:moveTo>
                                <a:pt x="0" y="214"/>
                              </a:moveTo>
                              <a:lnTo>
                                <a:pt x="0" y="214"/>
                              </a:lnTo>
                              <a:close/>
                              <a:moveTo>
                                <a:pt x="0" y="214"/>
                              </a:moveTo>
                              <a:lnTo>
                                <a:pt x="0" y="214"/>
                              </a:lnTo>
                              <a:close/>
                              <a:moveTo>
                                <a:pt x="0" y="214"/>
                              </a:moveTo>
                              <a:lnTo>
                                <a:pt x="0" y="214"/>
                              </a:lnTo>
                              <a:close/>
                              <a:moveTo>
                                <a:pt x="0" y="213"/>
                              </a:moveTo>
                              <a:lnTo>
                                <a:pt x="0" y="213"/>
                              </a:lnTo>
                              <a:close/>
                              <a:moveTo>
                                <a:pt x="0" y="213"/>
                              </a:moveTo>
                              <a:lnTo>
                                <a:pt x="0" y="213"/>
                              </a:lnTo>
                              <a:close/>
                              <a:moveTo>
                                <a:pt x="0" y="213"/>
                              </a:moveTo>
                              <a:lnTo>
                                <a:pt x="0" y="213"/>
                              </a:lnTo>
                              <a:close/>
                              <a:moveTo>
                                <a:pt x="0" y="213"/>
                              </a:moveTo>
                              <a:lnTo>
                                <a:pt x="0" y="213"/>
                              </a:lnTo>
                              <a:close/>
                              <a:moveTo>
                                <a:pt x="0" y="213"/>
                              </a:moveTo>
                              <a:lnTo>
                                <a:pt x="0" y="211"/>
                              </a:lnTo>
                              <a:lnTo>
                                <a:pt x="0" y="213"/>
                              </a:lnTo>
                              <a:close/>
                              <a:moveTo>
                                <a:pt x="0" y="211"/>
                              </a:moveTo>
                              <a:lnTo>
                                <a:pt x="0" y="211"/>
                              </a:lnTo>
                              <a:close/>
                              <a:moveTo>
                                <a:pt x="0" y="211"/>
                              </a:moveTo>
                              <a:lnTo>
                                <a:pt x="0" y="211"/>
                              </a:lnTo>
                              <a:close/>
                              <a:moveTo>
                                <a:pt x="0" y="211"/>
                              </a:moveTo>
                              <a:lnTo>
                                <a:pt x="0" y="211"/>
                              </a:lnTo>
                              <a:close/>
                              <a:moveTo>
                                <a:pt x="0" y="211"/>
                              </a:moveTo>
                              <a:lnTo>
                                <a:pt x="0" y="211"/>
                              </a:lnTo>
                              <a:close/>
                              <a:moveTo>
                                <a:pt x="0" y="210"/>
                              </a:moveTo>
                              <a:lnTo>
                                <a:pt x="0" y="210"/>
                              </a:lnTo>
                              <a:close/>
                              <a:moveTo>
                                <a:pt x="0" y="210"/>
                              </a:moveTo>
                              <a:lnTo>
                                <a:pt x="0" y="210"/>
                              </a:lnTo>
                              <a:close/>
                              <a:moveTo>
                                <a:pt x="0" y="210"/>
                              </a:moveTo>
                              <a:lnTo>
                                <a:pt x="0" y="210"/>
                              </a:lnTo>
                              <a:close/>
                              <a:moveTo>
                                <a:pt x="0" y="210"/>
                              </a:moveTo>
                              <a:lnTo>
                                <a:pt x="0" y="210"/>
                              </a:lnTo>
                              <a:close/>
                              <a:moveTo>
                                <a:pt x="0" y="210"/>
                              </a:moveTo>
                              <a:lnTo>
                                <a:pt x="0" y="208"/>
                              </a:lnTo>
                              <a:lnTo>
                                <a:pt x="0" y="208"/>
                              </a:lnTo>
                              <a:lnTo>
                                <a:pt x="0" y="210"/>
                              </a:lnTo>
                              <a:close/>
                              <a:moveTo>
                                <a:pt x="202" y="0"/>
                              </a:moveTo>
                              <a:close/>
                              <a:moveTo>
                                <a:pt x="203" y="0"/>
                              </a:moveTo>
                              <a:lnTo>
                                <a:pt x="203" y="0"/>
                              </a:lnTo>
                              <a:close/>
                              <a:moveTo>
                                <a:pt x="205" y="0"/>
                              </a:moveTo>
                              <a:lnTo>
                                <a:pt x="205" y="0"/>
                              </a:lnTo>
                              <a:close/>
                              <a:moveTo>
                                <a:pt x="205" y="0"/>
                              </a:moveTo>
                              <a:lnTo>
                                <a:pt x="205" y="0"/>
                              </a:lnTo>
                              <a:close/>
                              <a:moveTo>
                                <a:pt x="205" y="0"/>
                              </a:moveTo>
                              <a:lnTo>
                                <a:pt x="205" y="0"/>
                              </a:lnTo>
                              <a:close/>
                              <a:moveTo>
                                <a:pt x="205" y="0"/>
                              </a:moveTo>
                              <a:lnTo>
                                <a:pt x="205" y="0"/>
                              </a:lnTo>
                              <a:close/>
                              <a:moveTo>
                                <a:pt x="206" y="0"/>
                              </a:moveTo>
                              <a:lnTo>
                                <a:pt x="206" y="0"/>
                              </a:lnTo>
                              <a:close/>
                              <a:moveTo>
                                <a:pt x="206" y="0"/>
                              </a:moveTo>
                              <a:lnTo>
                                <a:pt x="206" y="0"/>
                              </a:lnTo>
                              <a:close/>
                              <a:moveTo>
                                <a:pt x="206" y="0"/>
                              </a:moveTo>
                              <a:lnTo>
                                <a:pt x="206" y="0"/>
                              </a:lnTo>
                              <a:close/>
                              <a:moveTo>
                                <a:pt x="208" y="0"/>
                              </a:moveTo>
                              <a:lnTo>
                                <a:pt x="2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5C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8" name="Freeform 447">
                          <a:extLst>
                            <a:ext uri="{FF2B5EF4-FFF2-40B4-BE49-F238E27FC236}">
                              <a16:creationId xmlns:a16="http://schemas.microsoft.com/office/drawing/2014/main" xmlns="" id="{B9EB08AB-7DA6-4E81-8CBD-B282B5A7A423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839216" y="3102655"/>
                          <a:ext cx="594450" cy="227656"/>
                        </a:xfrm>
                        <a:custGeom>
                          <a:avLst/>
                          <a:gdLst>
                            <a:gd name="T0" fmla="*/ 363 w 363"/>
                            <a:gd name="T1" fmla="*/ 180 h 180"/>
                            <a:gd name="T2" fmla="*/ 165 w 363"/>
                            <a:gd name="T3" fmla="*/ 106 h 180"/>
                            <a:gd name="T4" fmla="*/ 93 w 363"/>
                            <a:gd name="T5" fmla="*/ 93 h 180"/>
                            <a:gd name="T6" fmla="*/ 24 w 363"/>
                            <a:gd name="T7" fmla="*/ 105 h 180"/>
                            <a:gd name="T8" fmla="*/ 198 w 363"/>
                            <a:gd name="T9" fmla="*/ 0 h 180"/>
                            <a:gd name="T10" fmla="*/ 198 w 363"/>
                            <a:gd name="T11" fmla="*/ 0 h 180"/>
                            <a:gd name="T12" fmla="*/ 199 w 363"/>
                            <a:gd name="T13" fmla="*/ 0 h 180"/>
                            <a:gd name="T14" fmla="*/ 199 w 363"/>
                            <a:gd name="T15" fmla="*/ 0 h 180"/>
                            <a:gd name="T16" fmla="*/ 201 w 363"/>
                            <a:gd name="T17" fmla="*/ 0 h 180"/>
                            <a:gd name="T18" fmla="*/ 201 w 363"/>
                            <a:gd name="T19" fmla="*/ 0 h 180"/>
                            <a:gd name="T20" fmla="*/ 201 w 363"/>
                            <a:gd name="T21" fmla="*/ 0 h 180"/>
                            <a:gd name="T22" fmla="*/ 201 w 363"/>
                            <a:gd name="T23" fmla="*/ 0 h 180"/>
                            <a:gd name="T24" fmla="*/ 201 w 363"/>
                            <a:gd name="T25" fmla="*/ 0 h 180"/>
                            <a:gd name="T26" fmla="*/ 201 w 363"/>
                            <a:gd name="T27" fmla="*/ 0 h 180"/>
                            <a:gd name="T28" fmla="*/ 201 w 363"/>
                            <a:gd name="T29" fmla="*/ 0 h 180"/>
                            <a:gd name="T30" fmla="*/ 201 w 363"/>
                            <a:gd name="T31" fmla="*/ 0 h 180"/>
                            <a:gd name="T32" fmla="*/ 202 w 363"/>
                            <a:gd name="T33" fmla="*/ 0 h 180"/>
                            <a:gd name="T34" fmla="*/ 202 w 363"/>
                            <a:gd name="T35" fmla="*/ 0 h 180"/>
                            <a:gd name="T36" fmla="*/ 202 w 363"/>
                            <a:gd name="T37" fmla="*/ 0 h 180"/>
                            <a:gd name="T38" fmla="*/ 202 w 363"/>
                            <a:gd name="T39" fmla="*/ 0 h 180"/>
                            <a:gd name="T40" fmla="*/ 202 w 363"/>
                            <a:gd name="T41" fmla="*/ 0 h 180"/>
                            <a:gd name="T42" fmla="*/ 202 w 363"/>
                            <a:gd name="T43" fmla="*/ 0 h 180"/>
                            <a:gd name="T44" fmla="*/ 204 w 363"/>
                            <a:gd name="T45" fmla="*/ 0 h 180"/>
                            <a:gd name="T46" fmla="*/ 204 w 363"/>
                            <a:gd name="T47" fmla="*/ 0 h 180"/>
                            <a:gd name="T48" fmla="*/ 204 w 363"/>
                            <a:gd name="T49" fmla="*/ 0 h 180"/>
                            <a:gd name="T50" fmla="*/ 332 w 363"/>
                            <a:gd name="T51" fmla="*/ 0 h 180"/>
                            <a:gd name="T52" fmla="*/ 363 w 363"/>
                            <a:gd name="T53" fmla="*/ 0 h 180"/>
                            <a:gd name="T54" fmla="*/ 363 w 363"/>
                            <a:gd name="T55" fmla="*/ 180 h 180"/>
                            <a:gd name="T56" fmla="*/ 0 w 363"/>
                            <a:gd name="T57" fmla="*/ 167 h 180"/>
                            <a:gd name="T58" fmla="*/ 0 w 363"/>
                            <a:gd name="T59" fmla="*/ 167 h 180"/>
                            <a:gd name="T60" fmla="*/ 0 w 363"/>
                            <a:gd name="T61" fmla="*/ 164 h 180"/>
                            <a:gd name="T62" fmla="*/ 0 w 363"/>
                            <a:gd name="T63" fmla="*/ 167 h 1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363" h="180">
                              <a:moveTo>
                                <a:pt x="363" y="180"/>
                              </a:moveTo>
                              <a:lnTo>
                                <a:pt x="165" y="106"/>
                              </a:lnTo>
                              <a:cubicBezTo>
                                <a:pt x="142" y="97"/>
                                <a:pt x="117" y="93"/>
                                <a:pt x="93" y="93"/>
                              </a:cubicBezTo>
                              <a:cubicBezTo>
                                <a:pt x="69" y="93"/>
                                <a:pt x="46" y="97"/>
                                <a:pt x="24" y="105"/>
                              </a:cubicBezTo>
                              <a:cubicBezTo>
                                <a:pt x="58" y="44"/>
                                <a:pt x="123" y="3"/>
                                <a:pt x="198" y="0"/>
                              </a:cubicBezTo>
                              <a:lnTo>
                                <a:pt x="198" y="0"/>
                              </a:lnTo>
                              <a:lnTo>
                                <a:pt x="199" y="0"/>
                              </a:lnTo>
                              <a:lnTo>
                                <a:pt x="199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332" y="0"/>
                              </a:lnTo>
                              <a:lnTo>
                                <a:pt x="363" y="0"/>
                              </a:lnTo>
                              <a:lnTo>
                                <a:pt x="363" y="180"/>
                              </a:lnTo>
                              <a:close/>
                              <a:moveTo>
                                <a:pt x="0" y="167"/>
                              </a:moveTo>
                              <a:lnTo>
                                <a:pt x="0" y="167"/>
                              </a:lnTo>
                              <a:lnTo>
                                <a:pt x="0" y="164"/>
                              </a:lnTo>
                              <a:lnTo>
                                <a:pt x="0" y="1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77E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9" name="Freeform 448">
                          <a:extLst>
                            <a:ext uri="{FF2B5EF4-FFF2-40B4-BE49-F238E27FC236}">
                              <a16:creationId xmlns:a16="http://schemas.microsoft.com/office/drawing/2014/main" xmlns="" id="{1F3E529C-58B2-498A-8B39-71FB0A2ADAA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9927" y="3221901"/>
                          <a:ext cx="603739" cy="404719"/>
                        </a:xfrm>
                        <a:custGeom>
                          <a:avLst/>
                          <a:gdLst>
                            <a:gd name="T0" fmla="*/ 166 w 367"/>
                            <a:gd name="T1" fmla="*/ 320 h 320"/>
                            <a:gd name="T2" fmla="*/ 0 w 367"/>
                            <a:gd name="T3" fmla="*/ 127 h 320"/>
                            <a:gd name="T4" fmla="*/ 0 w 367"/>
                            <a:gd name="T5" fmla="*/ 125 h 320"/>
                            <a:gd name="T6" fmla="*/ 0 w 367"/>
                            <a:gd name="T7" fmla="*/ 124 h 320"/>
                            <a:gd name="T8" fmla="*/ 0 w 367"/>
                            <a:gd name="T9" fmla="*/ 124 h 320"/>
                            <a:gd name="T10" fmla="*/ 0 w 367"/>
                            <a:gd name="T11" fmla="*/ 124 h 320"/>
                            <a:gd name="T12" fmla="*/ 0 w 367"/>
                            <a:gd name="T13" fmla="*/ 124 h 320"/>
                            <a:gd name="T14" fmla="*/ 0 w 367"/>
                            <a:gd name="T15" fmla="*/ 124 h 320"/>
                            <a:gd name="T16" fmla="*/ 0 w 367"/>
                            <a:gd name="T17" fmla="*/ 123 h 320"/>
                            <a:gd name="T18" fmla="*/ 0 w 367"/>
                            <a:gd name="T19" fmla="*/ 123 h 320"/>
                            <a:gd name="T20" fmla="*/ 0 w 367"/>
                            <a:gd name="T21" fmla="*/ 121 h 320"/>
                            <a:gd name="T22" fmla="*/ 0 w 367"/>
                            <a:gd name="T23" fmla="*/ 121 h 320"/>
                            <a:gd name="T24" fmla="*/ 0 w 367"/>
                            <a:gd name="T25" fmla="*/ 121 h 320"/>
                            <a:gd name="T26" fmla="*/ 0 w 367"/>
                            <a:gd name="T27" fmla="*/ 121 h 320"/>
                            <a:gd name="T28" fmla="*/ 0 w 367"/>
                            <a:gd name="T29" fmla="*/ 120 h 320"/>
                            <a:gd name="T30" fmla="*/ 0 w 367"/>
                            <a:gd name="T31" fmla="*/ 120 h 320"/>
                            <a:gd name="T32" fmla="*/ 0 w 367"/>
                            <a:gd name="T33" fmla="*/ 120 h 320"/>
                            <a:gd name="T34" fmla="*/ 0 w 367"/>
                            <a:gd name="T35" fmla="*/ 120 h 320"/>
                            <a:gd name="T36" fmla="*/ 0 w 367"/>
                            <a:gd name="T37" fmla="*/ 118 h 320"/>
                            <a:gd name="T38" fmla="*/ 0 w 367"/>
                            <a:gd name="T39" fmla="*/ 118 h 320"/>
                            <a:gd name="T40" fmla="*/ 0 w 367"/>
                            <a:gd name="T41" fmla="*/ 118 h 320"/>
                            <a:gd name="T42" fmla="*/ 0 w 367"/>
                            <a:gd name="T43" fmla="*/ 118 h 320"/>
                            <a:gd name="T44" fmla="*/ 0 w 367"/>
                            <a:gd name="T45" fmla="*/ 118 h 320"/>
                            <a:gd name="T46" fmla="*/ 0 w 367"/>
                            <a:gd name="T47" fmla="*/ 117 h 320"/>
                            <a:gd name="T48" fmla="*/ 0 w 367"/>
                            <a:gd name="T49" fmla="*/ 117 h 320"/>
                            <a:gd name="T50" fmla="*/ 0 w 367"/>
                            <a:gd name="T51" fmla="*/ 117 h 320"/>
                            <a:gd name="T52" fmla="*/ 0 w 367"/>
                            <a:gd name="T53" fmla="*/ 117 h 320"/>
                            <a:gd name="T54" fmla="*/ 0 w 367"/>
                            <a:gd name="T55" fmla="*/ 115 h 320"/>
                            <a:gd name="T56" fmla="*/ 0 w 367"/>
                            <a:gd name="T57" fmla="*/ 99 h 320"/>
                            <a:gd name="T58" fmla="*/ 1 w 367"/>
                            <a:gd name="T59" fmla="*/ 87 h 320"/>
                            <a:gd name="T60" fmla="*/ 4 w 367"/>
                            <a:gd name="T61" fmla="*/ 74 h 320"/>
                            <a:gd name="T62" fmla="*/ 7 w 367"/>
                            <a:gd name="T63" fmla="*/ 62 h 320"/>
                            <a:gd name="T64" fmla="*/ 10 w 367"/>
                            <a:gd name="T65" fmla="*/ 49 h 320"/>
                            <a:gd name="T66" fmla="*/ 26 w 367"/>
                            <a:gd name="T67" fmla="*/ 12 h 320"/>
                            <a:gd name="T68" fmla="*/ 97 w 367"/>
                            <a:gd name="T69" fmla="*/ 0 h 320"/>
                            <a:gd name="T70" fmla="*/ 367 w 367"/>
                            <a:gd name="T71" fmla="*/ 87 h 320"/>
                            <a:gd name="T72" fmla="*/ 293 w 367"/>
                            <a:gd name="T73" fmla="*/ 174 h 320"/>
                            <a:gd name="T74" fmla="*/ 168 w 367"/>
                            <a:gd name="T75" fmla="*/ 320 h 3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367" h="320">
                              <a:moveTo>
                                <a:pt x="168" y="320"/>
                              </a:moveTo>
                              <a:lnTo>
                                <a:pt x="166" y="320"/>
                              </a:lnTo>
                              <a:cubicBezTo>
                                <a:pt x="75" y="301"/>
                                <a:pt x="4" y="223"/>
                                <a:pt x="0" y="127"/>
                              </a:cubicBezTo>
                              <a:lnTo>
                                <a:pt x="0" y="127"/>
                              </a:lnTo>
                              <a:lnTo>
                                <a:pt x="0" y="125"/>
                              </a:lnTo>
                              <a:lnTo>
                                <a:pt x="0" y="125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5"/>
                              </a:lnTo>
                              <a:lnTo>
                                <a:pt x="0" y="103"/>
                              </a:lnTo>
                              <a:lnTo>
                                <a:pt x="0" y="99"/>
                              </a:lnTo>
                              <a:cubicBezTo>
                                <a:pt x="0" y="96"/>
                                <a:pt x="1" y="93"/>
                                <a:pt x="1" y="90"/>
                              </a:cubicBezTo>
                              <a:lnTo>
                                <a:pt x="1" y="87"/>
                              </a:lnTo>
                              <a:cubicBezTo>
                                <a:pt x="3" y="83"/>
                                <a:pt x="3" y="78"/>
                                <a:pt x="4" y="74"/>
                              </a:cubicBezTo>
                              <a:lnTo>
                                <a:pt x="4" y="74"/>
                              </a:lnTo>
                              <a:lnTo>
                                <a:pt x="4" y="71"/>
                              </a:lnTo>
                              <a:cubicBezTo>
                                <a:pt x="6" y="68"/>
                                <a:pt x="6" y="65"/>
                                <a:pt x="7" y="62"/>
                              </a:cubicBezTo>
                              <a:lnTo>
                                <a:pt x="7" y="61"/>
                              </a:lnTo>
                              <a:cubicBezTo>
                                <a:pt x="9" y="56"/>
                                <a:pt x="9" y="53"/>
                                <a:pt x="10" y="49"/>
                              </a:cubicBezTo>
                              <a:lnTo>
                                <a:pt x="11" y="47"/>
                              </a:lnTo>
                              <a:cubicBezTo>
                                <a:pt x="14" y="35"/>
                                <a:pt x="20" y="24"/>
                                <a:pt x="26" y="12"/>
                              </a:cubicBezTo>
                              <a:lnTo>
                                <a:pt x="28" y="12"/>
                              </a:lnTo>
                              <a:cubicBezTo>
                                <a:pt x="50" y="4"/>
                                <a:pt x="73" y="0"/>
                                <a:pt x="97" y="0"/>
                              </a:cubicBezTo>
                              <a:cubicBezTo>
                                <a:pt x="121" y="0"/>
                                <a:pt x="146" y="4"/>
                                <a:pt x="169" y="13"/>
                              </a:cubicBezTo>
                              <a:lnTo>
                                <a:pt x="367" y="87"/>
                              </a:lnTo>
                              <a:lnTo>
                                <a:pt x="367" y="152"/>
                              </a:lnTo>
                              <a:lnTo>
                                <a:pt x="293" y="174"/>
                              </a:lnTo>
                              <a:cubicBezTo>
                                <a:pt x="223" y="196"/>
                                <a:pt x="172" y="251"/>
                                <a:pt x="155" y="317"/>
                              </a:cubicBezTo>
                              <a:cubicBezTo>
                                <a:pt x="159" y="319"/>
                                <a:pt x="164" y="319"/>
                                <a:pt x="168" y="3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43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23" name="Textfeld 222">
                        <a:extLst>
                          <a:ext uri="{FF2B5EF4-FFF2-40B4-BE49-F238E27FC236}">
                            <a16:creationId xmlns:a16="http://schemas.microsoft.com/office/drawing/2014/main" xmlns="" id="{C4886479-D543-4457-950D-5A55F16F28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33494" y="1823672"/>
                        <a:ext cx="763351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de-DE" sz="1200" b="1" dirty="0">
                            <a:solidFill>
                              <a:schemeClr val="bg1"/>
                            </a:solidFill>
                          </a:rPr>
                          <a:t>Steuer-</a:t>
                        </a:r>
                      </a:p>
                      <a:p>
                        <a:pPr algn="ctr"/>
                        <a:r>
                          <a:rPr lang="de-DE" sz="1200" b="1" dirty="0" err="1">
                            <a:solidFill>
                              <a:schemeClr val="bg1"/>
                            </a:solidFill>
                          </a:rPr>
                          <a:t>beratung</a:t>
                        </a:r>
                        <a:endParaRPr lang="de-DE" sz="12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90" name="Gruppieren 289"/>
                  <p:cNvGrpSpPr/>
                  <p:nvPr/>
                </p:nvGrpSpPr>
                <p:grpSpPr>
                  <a:xfrm>
                    <a:off x="8739748" y="3926693"/>
                    <a:ext cx="1221412" cy="527580"/>
                    <a:chOff x="4133757" y="2174089"/>
                    <a:chExt cx="1221412" cy="527580"/>
                  </a:xfrm>
                </p:grpSpPr>
                <p:grpSp>
                  <p:nvGrpSpPr>
                    <p:cNvPr id="291" name="Gruppieren 290">
                      <a:extLst>
                        <a:ext uri="{FF2B5EF4-FFF2-40B4-BE49-F238E27FC236}">
                          <a16:creationId xmlns:a16="http://schemas.microsoft.com/office/drawing/2014/main" xmlns="" id="{21FB6143-1BD3-414A-83C3-6CCD59B640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3757" y="2174089"/>
                      <a:ext cx="1221412" cy="527580"/>
                      <a:chOff x="3829927" y="3102655"/>
                      <a:chExt cx="1221412" cy="527580"/>
                    </a:xfrm>
                  </p:grpSpPr>
                  <p:sp>
                    <p:nvSpPr>
                      <p:cNvPr id="293" name="Freeform 443">
                        <a:extLst>
                          <a:ext uri="{FF2B5EF4-FFF2-40B4-BE49-F238E27FC236}">
                            <a16:creationId xmlns:a16="http://schemas.microsoft.com/office/drawing/2014/main" xmlns="" id="{630B7E47-14B3-4202-B984-23BDCC64B2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9927" y="3102655"/>
                        <a:ext cx="1221411" cy="527580"/>
                      </a:xfrm>
                      <a:custGeom>
                        <a:avLst/>
                        <a:gdLst>
                          <a:gd name="T0" fmla="*/ 208 w 747"/>
                          <a:gd name="T1" fmla="*/ 416 h 416"/>
                          <a:gd name="T2" fmla="*/ 0 w 747"/>
                          <a:gd name="T3" fmla="*/ 208 h 416"/>
                          <a:gd name="T4" fmla="*/ 208 w 747"/>
                          <a:gd name="T5" fmla="*/ 0 h 416"/>
                          <a:gd name="T6" fmla="*/ 539 w 747"/>
                          <a:gd name="T7" fmla="*/ 0 h 416"/>
                          <a:gd name="T8" fmla="*/ 747 w 747"/>
                          <a:gd name="T9" fmla="*/ 208 h 416"/>
                          <a:gd name="T10" fmla="*/ 539 w 747"/>
                          <a:gd name="T11" fmla="*/ 416 h 416"/>
                          <a:gd name="T12" fmla="*/ 208 w 747"/>
                          <a:gd name="T13" fmla="*/ 416 h 4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47" h="416">
                            <a:moveTo>
                              <a:pt x="208" y="416"/>
                            </a:moveTo>
                            <a:cubicBezTo>
                              <a:pt x="93" y="416"/>
                              <a:pt x="0" y="323"/>
                              <a:pt x="0" y="208"/>
                            </a:cubicBezTo>
                            <a:cubicBezTo>
                              <a:pt x="0" y="93"/>
                              <a:pt x="93" y="0"/>
                              <a:pt x="208" y="0"/>
                            </a:cubicBezTo>
                            <a:lnTo>
                              <a:pt x="539" y="0"/>
                            </a:lnTo>
                            <a:cubicBezTo>
                              <a:pt x="654" y="0"/>
                              <a:pt x="747" y="93"/>
                              <a:pt x="747" y="208"/>
                            </a:cubicBezTo>
                            <a:cubicBezTo>
                              <a:pt x="747" y="323"/>
                              <a:pt x="654" y="416"/>
                              <a:pt x="539" y="416"/>
                            </a:cubicBezTo>
                            <a:lnTo>
                              <a:pt x="208" y="416"/>
                            </a:lnTo>
                            <a:close/>
                          </a:path>
                        </a:pathLst>
                      </a:custGeom>
                      <a:solidFill>
                        <a:srgbClr val="1A954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4" name="Freeform 444">
                        <a:extLst>
                          <a:ext uri="{FF2B5EF4-FFF2-40B4-BE49-F238E27FC236}">
                            <a16:creationId xmlns:a16="http://schemas.microsoft.com/office/drawing/2014/main" xmlns="" id="{05C65E07-41F1-4606-9AC1-40408581DA9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9927" y="3214674"/>
                        <a:ext cx="1007780" cy="415561"/>
                      </a:xfrm>
                      <a:custGeom>
                        <a:avLst/>
                        <a:gdLst>
                          <a:gd name="T0" fmla="*/ 615 w 615"/>
                          <a:gd name="T1" fmla="*/ 314 h 327"/>
                          <a:gd name="T2" fmla="*/ 479 w 615"/>
                          <a:gd name="T3" fmla="*/ 132 h 327"/>
                          <a:gd name="T4" fmla="*/ 169 w 615"/>
                          <a:gd name="T5" fmla="*/ 17 h 327"/>
                          <a:gd name="T6" fmla="*/ 28 w 615"/>
                          <a:gd name="T7" fmla="*/ 16 h 327"/>
                          <a:gd name="T8" fmla="*/ 0 w 615"/>
                          <a:gd name="T9" fmla="*/ 119 h 327"/>
                          <a:gd name="T10" fmla="*/ 208 w 615"/>
                          <a:gd name="T11" fmla="*/ 327 h 327"/>
                          <a:gd name="T12" fmla="*/ 539 w 615"/>
                          <a:gd name="T13" fmla="*/ 327 h 327"/>
                          <a:gd name="T14" fmla="*/ 615 w 615"/>
                          <a:gd name="T15" fmla="*/ 314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15" h="327">
                            <a:moveTo>
                              <a:pt x="615" y="314"/>
                            </a:moveTo>
                            <a:cubicBezTo>
                              <a:pt x="609" y="234"/>
                              <a:pt x="559" y="162"/>
                              <a:pt x="479" y="132"/>
                            </a:cubicBezTo>
                            <a:lnTo>
                              <a:pt x="169" y="17"/>
                            </a:lnTo>
                            <a:cubicBezTo>
                              <a:pt x="122" y="0"/>
                              <a:pt x="72" y="1"/>
                              <a:pt x="28" y="16"/>
                            </a:cubicBezTo>
                            <a:cubicBezTo>
                              <a:pt x="10" y="47"/>
                              <a:pt x="0" y="82"/>
                              <a:pt x="0" y="119"/>
                            </a:cubicBezTo>
                            <a:cubicBezTo>
                              <a:pt x="0" y="234"/>
                              <a:pt x="93" y="327"/>
                              <a:pt x="208" y="327"/>
                            </a:cubicBezTo>
                            <a:lnTo>
                              <a:pt x="539" y="327"/>
                            </a:lnTo>
                            <a:cubicBezTo>
                              <a:pt x="567" y="327"/>
                              <a:pt x="592" y="323"/>
                              <a:pt x="615" y="314"/>
                            </a:cubicBezTo>
                            <a:close/>
                          </a:path>
                        </a:pathLst>
                      </a:custGeom>
                      <a:solidFill>
                        <a:srgbClr val="00743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5" name="Freeform 445">
                        <a:extLst>
                          <a:ext uri="{FF2B5EF4-FFF2-40B4-BE49-F238E27FC236}">
                            <a16:creationId xmlns:a16="http://schemas.microsoft.com/office/drawing/2014/main" xmlns="" id="{A93C4A89-2B3B-4BBE-A406-0844040131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357" y="3297787"/>
                        <a:ext cx="965982" cy="332448"/>
                      </a:xfrm>
                      <a:custGeom>
                        <a:avLst/>
                        <a:gdLst>
                          <a:gd name="T0" fmla="*/ 589 w 592"/>
                          <a:gd name="T1" fmla="*/ 19 h 262"/>
                          <a:gd name="T2" fmla="*/ 454 w 592"/>
                          <a:gd name="T3" fmla="*/ 14 h 262"/>
                          <a:gd name="T4" fmla="*/ 138 w 592"/>
                          <a:gd name="T5" fmla="*/ 113 h 262"/>
                          <a:gd name="T6" fmla="*/ 0 w 592"/>
                          <a:gd name="T7" fmla="*/ 256 h 262"/>
                          <a:gd name="T8" fmla="*/ 53 w 592"/>
                          <a:gd name="T9" fmla="*/ 262 h 262"/>
                          <a:gd name="T10" fmla="*/ 384 w 592"/>
                          <a:gd name="T11" fmla="*/ 262 h 262"/>
                          <a:gd name="T12" fmla="*/ 592 w 592"/>
                          <a:gd name="T13" fmla="*/ 54 h 262"/>
                          <a:gd name="T14" fmla="*/ 589 w 592"/>
                          <a:gd name="T15" fmla="*/ 19 h 2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592" h="262">
                            <a:moveTo>
                              <a:pt x="589" y="19"/>
                            </a:moveTo>
                            <a:cubicBezTo>
                              <a:pt x="547" y="3"/>
                              <a:pt x="500" y="0"/>
                              <a:pt x="454" y="14"/>
                            </a:cubicBezTo>
                            <a:lnTo>
                              <a:pt x="138" y="113"/>
                            </a:lnTo>
                            <a:cubicBezTo>
                              <a:pt x="68" y="135"/>
                              <a:pt x="17" y="190"/>
                              <a:pt x="0" y="256"/>
                            </a:cubicBezTo>
                            <a:cubicBezTo>
                              <a:pt x="16" y="261"/>
                              <a:pt x="35" y="262"/>
                              <a:pt x="53" y="262"/>
                            </a:cubicBezTo>
                            <a:lnTo>
                              <a:pt x="384" y="262"/>
                            </a:lnTo>
                            <a:cubicBezTo>
                              <a:pt x="499" y="262"/>
                              <a:pt x="592" y="169"/>
                              <a:pt x="592" y="54"/>
                            </a:cubicBezTo>
                            <a:cubicBezTo>
                              <a:pt x="592" y="42"/>
                              <a:pt x="592" y="31"/>
                              <a:pt x="589" y="19"/>
                            </a:cubicBezTo>
                            <a:close/>
                          </a:path>
                        </a:pathLst>
                      </a:custGeom>
                      <a:solidFill>
                        <a:srgbClr val="0660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6" name="Freeform 446">
                        <a:extLst>
                          <a:ext uri="{FF2B5EF4-FFF2-40B4-BE49-F238E27FC236}">
                            <a16:creationId xmlns:a16="http://schemas.microsoft.com/office/drawing/2014/main" xmlns="" id="{59417B5B-1D53-423B-9406-E12CF3C3DCE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829927" y="3102655"/>
                        <a:ext cx="343667" cy="278246"/>
                      </a:xfrm>
                      <a:custGeom>
                        <a:avLst/>
                        <a:gdLst>
                          <a:gd name="T0" fmla="*/ 0 w 208"/>
                          <a:gd name="T1" fmla="*/ 220 h 220"/>
                          <a:gd name="T2" fmla="*/ 0 w 208"/>
                          <a:gd name="T3" fmla="*/ 218 h 220"/>
                          <a:gd name="T4" fmla="*/ 0 w 208"/>
                          <a:gd name="T5" fmla="*/ 217 h 220"/>
                          <a:gd name="T6" fmla="*/ 0 w 208"/>
                          <a:gd name="T7" fmla="*/ 217 h 220"/>
                          <a:gd name="T8" fmla="*/ 0 w 208"/>
                          <a:gd name="T9" fmla="*/ 217 h 220"/>
                          <a:gd name="T10" fmla="*/ 0 w 208"/>
                          <a:gd name="T11" fmla="*/ 217 h 220"/>
                          <a:gd name="T12" fmla="*/ 0 w 208"/>
                          <a:gd name="T13" fmla="*/ 217 h 220"/>
                          <a:gd name="T14" fmla="*/ 0 w 208"/>
                          <a:gd name="T15" fmla="*/ 216 h 220"/>
                          <a:gd name="T16" fmla="*/ 0 w 208"/>
                          <a:gd name="T17" fmla="*/ 216 h 220"/>
                          <a:gd name="T18" fmla="*/ 0 w 208"/>
                          <a:gd name="T19" fmla="*/ 214 h 220"/>
                          <a:gd name="T20" fmla="*/ 0 w 208"/>
                          <a:gd name="T21" fmla="*/ 214 h 220"/>
                          <a:gd name="T22" fmla="*/ 0 w 208"/>
                          <a:gd name="T23" fmla="*/ 214 h 220"/>
                          <a:gd name="T24" fmla="*/ 0 w 208"/>
                          <a:gd name="T25" fmla="*/ 214 h 220"/>
                          <a:gd name="T26" fmla="*/ 0 w 208"/>
                          <a:gd name="T27" fmla="*/ 213 h 220"/>
                          <a:gd name="T28" fmla="*/ 0 w 208"/>
                          <a:gd name="T29" fmla="*/ 213 h 220"/>
                          <a:gd name="T30" fmla="*/ 0 w 208"/>
                          <a:gd name="T31" fmla="*/ 213 h 220"/>
                          <a:gd name="T32" fmla="*/ 0 w 208"/>
                          <a:gd name="T33" fmla="*/ 213 h 220"/>
                          <a:gd name="T34" fmla="*/ 0 w 208"/>
                          <a:gd name="T35" fmla="*/ 213 h 220"/>
                          <a:gd name="T36" fmla="*/ 0 w 208"/>
                          <a:gd name="T37" fmla="*/ 213 h 220"/>
                          <a:gd name="T38" fmla="*/ 0 w 208"/>
                          <a:gd name="T39" fmla="*/ 211 h 220"/>
                          <a:gd name="T40" fmla="*/ 0 w 208"/>
                          <a:gd name="T41" fmla="*/ 211 h 220"/>
                          <a:gd name="T42" fmla="*/ 0 w 208"/>
                          <a:gd name="T43" fmla="*/ 211 h 220"/>
                          <a:gd name="T44" fmla="*/ 0 w 208"/>
                          <a:gd name="T45" fmla="*/ 211 h 220"/>
                          <a:gd name="T46" fmla="*/ 0 w 208"/>
                          <a:gd name="T47" fmla="*/ 210 h 220"/>
                          <a:gd name="T48" fmla="*/ 0 w 208"/>
                          <a:gd name="T49" fmla="*/ 210 h 220"/>
                          <a:gd name="T50" fmla="*/ 0 w 208"/>
                          <a:gd name="T51" fmla="*/ 210 h 220"/>
                          <a:gd name="T52" fmla="*/ 0 w 208"/>
                          <a:gd name="T53" fmla="*/ 210 h 220"/>
                          <a:gd name="T54" fmla="*/ 0 w 208"/>
                          <a:gd name="T55" fmla="*/ 208 h 220"/>
                          <a:gd name="T56" fmla="*/ 0 w 208"/>
                          <a:gd name="T57" fmla="*/ 210 h 220"/>
                          <a:gd name="T58" fmla="*/ 203 w 208"/>
                          <a:gd name="T59" fmla="*/ 0 h 220"/>
                          <a:gd name="T60" fmla="*/ 205 w 208"/>
                          <a:gd name="T61" fmla="*/ 0 h 220"/>
                          <a:gd name="T62" fmla="*/ 205 w 208"/>
                          <a:gd name="T63" fmla="*/ 0 h 220"/>
                          <a:gd name="T64" fmla="*/ 205 w 208"/>
                          <a:gd name="T65" fmla="*/ 0 h 220"/>
                          <a:gd name="T66" fmla="*/ 205 w 208"/>
                          <a:gd name="T67" fmla="*/ 0 h 220"/>
                          <a:gd name="T68" fmla="*/ 206 w 208"/>
                          <a:gd name="T69" fmla="*/ 0 h 220"/>
                          <a:gd name="T70" fmla="*/ 206 w 208"/>
                          <a:gd name="T71" fmla="*/ 0 h 220"/>
                          <a:gd name="T72" fmla="*/ 206 w 208"/>
                          <a:gd name="T73" fmla="*/ 0 h 220"/>
                          <a:gd name="T74" fmla="*/ 208 w 208"/>
                          <a:gd name="T75" fmla="*/ 0 h 2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8" h="220">
                            <a:moveTo>
                              <a:pt x="0" y="220"/>
                            </a:moveTo>
                            <a:lnTo>
                              <a:pt x="0" y="220"/>
                            </a:lnTo>
                            <a:close/>
                            <a:moveTo>
                              <a:pt x="0" y="218"/>
                            </a:moveTo>
                            <a:lnTo>
                              <a:pt x="0" y="218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4"/>
                            </a:lnTo>
                            <a:lnTo>
                              <a:pt x="0" y="216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1"/>
                            </a:lnTo>
                            <a:lnTo>
                              <a:pt x="0" y="213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08"/>
                            </a:lnTo>
                            <a:lnTo>
                              <a:pt x="0" y="208"/>
                            </a:lnTo>
                            <a:lnTo>
                              <a:pt x="0" y="210"/>
                            </a:lnTo>
                            <a:close/>
                            <a:moveTo>
                              <a:pt x="202" y="0"/>
                            </a:moveTo>
                            <a:close/>
                            <a:moveTo>
                              <a:pt x="203" y="0"/>
                            </a:moveTo>
                            <a:lnTo>
                              <a:pt x="203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</a:path>
                        </a:pathLst>
                      </a:custGeom>
                      <a:solidFill>
                        <a:srgbClr val="E0E5C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7" name="Freeform 447">
                        <a:extLst>
                          <a:ext uri="{FF2B5EF4-FFF2-40B4-BE49-F238E27FC236}">
                            <a16:creationId xmlns:a16="http://schemas.microsoft.com/office/drawing/2014/main" xmlns="" id="{B9EB08AB-7DA6-4E81-8CBD-B282B5A7A423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839216" y="3102655"/>
                        <a:ext cx="594450" cy="227656"/>
                      </a:xfrm>
                      <a:custGeom>
                        <a:avLst/>
                        <a:gdLst>
                          <a:gd name="T0" fmla="*/ 363 w 363"/>
                          <a:gd name="T1" fmla="*/ 180 h 180"/>
                          <a:gd name="T2" fmla="*/ 165 w 363"/>
                          <a:gd name="T3" fmla="*/ 106 h 180"/>
                          <a:gd name="T4" fmla="*/ 93 w 363"/>
                          <a:gd name="T5" fmla="*/ 93 h 180"/>
                          <a:gd name="T6" fmla="*/ 24 w 363"/>
                          <a:gd name="T7" fmla="*/ 105 h 180"/>
                          <a:gd name="T8" fmla="*/ 198 w 363"/>
                          <a:gd name="T9" fmla="*/ 0 h 180"/>
                          <a:gd name="T10" fmla="*/ 198 w 363"/>
                          <a:gd name="T11" fmla="*/ 0 h 180"/>
                          <a:gd name="T12" fmla="*/ 199 w 363"/>
                          <a:gd name="T13" fmla="*/ 0 h 180"/>
                          <a:gd name="T14" fmla="*/ 199 w 363"/>
                          <a:gd name="T15" fmla="*/ 0 h 180"/>
                          <a:gd name="T16" fmla="*/ 201 w 363"/>
                          <a:gd name="T17" fmla="*/ 0 h 180"/>
                          <a:gd name="T18" fmla="*/ 201 w 363"/>
                          <a:gd name="T19" fmla="*/ 0 h 180"/>
                          <a:gd name="T20" fmla="*/ 201 w 363"/>
                          <a:gd name="T21" fmla="*/ 0 h 180"/>
                          <a:gd name="T22" fmla="*/ 201 w 363"/>
                          <a:gd name="T23" fmla="*/ 0 h 180"/>
                          <a:gd name="T24" fmla="*/ 201 w 363"/>
                          <a:gd name="T25" fmla="*/ 0 h 180"/>
                          <a:gd name="T26" fmla="*/ 201 w 363"/>
                          <a:gd name="T27" fmla="*/ 0 h 180"/>
                          <a:gd name="T28" fmla="*/ 201 w 363"/>
                          <a:gd name="T29" fmla="*/ 0 h 180"/>
                          <a:gd name="T30" fmla="*/ 201 w 363"/>
                          <a:gd name="T31" fmla="*/ 0 h 180"/>
                          <a:gd name="T32" fmla="*/ 202 w 363"/>
                          <a:gd name="T33" fmla="*/ 0 h 180"/>
                          <a:gd name="T34" fmla="*/ 202 w 363"/>
                          <a:gd name="T35" fmla="*/ 0 h 180"/>
                          <a:gd name="T36" fmla="*/ 202 w 363"/>
                          <a:gd name="T37" fmla="*/ 0 h 180"/>
                          <a:gd name="T38" fmla="*/ 202 w 363"/>
                          <a:gd name="T39" fmla="*/ 0 h 180"/>
                          <a:gd name="T40" fmla="*/ 202 w 363"/>
                          <a:gd name="T41" fmla="*/ 0 h 180"/>
                          <a:gd name="T42" fmla="*/ 202 w 363"/>
                          <a:gd name="T43" fmla="*/ 0 h 180"/>
                          <a:gd name="T44" fmla="*/ 204 w 363"/>
                          <a:gd name="T45" fmla="*/ 0 h 180"/>
                          <a:gd name="T46" fmla="*/ 204 w 363"/>
                          <a:gd name="T47" fmla="*/ 0 h 180"/>
                          <a:gd name="T48" fmla="*/ 204 w 363"/>
                          <a:gd name="T49" fmla="*/ 0 h 180"/>
                          <a:gd name="T50" fmla="*/ 332 w 363"/>
                          <a:gd name="T51" fmla="*/ 0 h 180"/>
                          <a:gd name="T52" fmla="*/ 363 w 363"/>
                          <a:gd name="T53" fmla="*/ 0 h 180"/>
                          <a:gd name="T54" fmla="*/ 363 w 363"/>
                          <a:gd name="T55" fmla="*/ 180 h 180"/>
                          <a:gd name="T56" fmla="*/ 0 w 363"/>
                          <a:gd name="T57" fmla="*/ 167 h 180"/>
                          <a:gd name="T58" fmla="*/ 0 w 363"/>
                          <a:gd name="T59" fmla="*/ 167 h 180"/>
                          <a:gd name="T60" fmla="*/ 0 w 363"/>
                          <a:gd name="T61" fmla="*/ 164 h 180"/>
                          <a:gd name="T62" fmla="*/ 0 w 363"/>
                          <a:gd name="T63" fmla="*/ 167 h 1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363" h="180">
                            <a:moveTo>
                              <a:pt x="363" y="180"/>
                            </a:moveTo>
                            <a:lnTo>
                              <a:pt x="165" y="106"/>
                            </a:lnTo>
                            <a:cubicBezTo>
                              <a:pt x="142" y="97"/>
                              <a:pt x="117" y="93"/>
                              <a:pt x="93" y="93"/>
                            </a:cubicBezTo>
                            <a:cubicBezTo>
                              <a:pt x="69" y="93"/>
                              <a:pt x="46" y="97"/>
                              <a:pt x="24" y="105"/>
                            </a:cubicBezTo>
                            <a:cubicBezTo>
                              <a:pt x="58" y="44"/>
                              <a:pt x="123" y="3"/>
                              <a:pt x="198" y="0"/>
                            </a:cubicBezTo>
                            <a:lnTo>
                              <a:pt x="198" y="0"/>
                            </a:lnTo>
                            <a:lnTo>
                              <a:pt x="199" y="0"/>
                            </a:lnTo>
                            <a:lnTo>
                              <a:pt x="199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1" y="0"/>
                            </a:lnTo>
                            <a:lnTo>
                              <a:pt x="202" y="0"/>
                            </a:lnTo>
                            <a:lnTo>
                              <a:pt x="202" y="0"/>
                            </a:lnTo>
                            <a:lnTo>
                              <a:pt x="202" y="0"/>
                            </a:lnTo>
                            <a:lnTo>
                              <a:pt x="202" y="0"/>
                            </a:lnTo>
                            <a:lnTo>
                              <a:pt x="202" y="0"/>
                            </a:lnTo>
                            <a:lnTo>
                              <a:pt x="202" y="0"/>
                            </a:lnTo>
                            <a:lnTo>
                              <a:pt x="204" y="0"/>
                            </a:lnTo>
                            <a:lnTo>
                              <a:pt x="204" y="0"/>
                            </a:lnTo>
                            <a:lnTo>
                              <a:pt x="204" y="0"/>
                            </a:lnTo>
                            <a:lnTo>
                              <a:pt x="332" y="0"/>
                            </a:lnTo>
                            <a:lnTo>
                              <a:pt x="363" y="0"/>
                            </a:lnTo>
                            <a:lnTo>
                              <a:pt x="363" y="180"/>
                            </a:lnTo>
                            <a:close/>
                            <a:moveTo>
                              <a:pt x="0" y="167"/>
                            </a:moveTo>
                            <a:lnTo>
                              <a:pt x="0" y="167"/>
                            </a:lnTo>
                            <a:lnTo>
                              <a:pt x="0" y="164"/>
                            </a:lnTo>
                            <a:lnTo>
                              <a:pt x="0" y="167"/>
                            </a:lnTo>
                            <a:close/>
                          </a:path>
                        </a:pathLst>
                      </a:custGeom>
                      <a:solidFill>
                        <a:srgbClr val="077E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8" name="Freeform 448">
                        <a:extLst>
                          <a:ext uri="{FF2B5EF4-FFF2-40B4-BE49-F238E27FC236}">
                            <a16:creationId xmlns:a16="http://schemas.microsoft.com/office/drawing/2014/main" xmlns="" id="{1F3E529C-58B2-498A-8B39-71FB0A2ADA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9927" y="3221901"/>
                        <a:ext cx="603739" cy="404719"/>
                      </a:xfrm>
                      <a:custGeom>
                        <a:avLst/>
                        <a:gdLst>
                          <a:gd name="T0" fmla="*/ 166 w 367"/>
                          <a:gd name="T1" fmla="*/ 320 h 320"/>
                          <a:gd name="T2" fmla="*/ 0 w 367"/>
                          <a:gd name="T3" fmla="*/ 127 h 320"/>
                          <a:gd name="T4" fmla="*/ 0 w 367"/>
                          <a:gd name="T5" fmla="*/ 125 h 320"/>
                          <a:gd name="T6" fmla="*/ 0 w 367"/>
                          <a:gd name="T7" fmla="*/ 124 h 320"/>
                          <a:gd name="T8" fmla="*/ 0 w 367"/>
                          <a:gd name="T9" fmla="*/ 124 h 320"/>
                          <a:gd name="T10" fmla="*/ 0 w 367"/>
                          <a:gd name="T11" fmla="*/ 124 h 320"/>
                          <a:gd name="T12" fmla="*/ 0 w 367"/>
                          <a:gd name="T13" fmla="*/ 124 h 320"/>
                          <a:gd name="T14" fmla="*/ 0 w 367"/>
                          <a:gd name="T15" fmla="*/ 124 h 320"/>
                          <a:gd name="T16" fmla="*/ 0 w 367"/>
                          <a:gd name="T17" fmla="*/ 123 h 320"/>
                          <a:gd name="T18" fmla="*/ 0 w 367"/>
                          <a:gd name="T19" fmla="*/ 123 h 320"/>
                          <a:gd name="T20" fmla="*/ 0 w 367"/>
                          <a:gd name="T21" fmla="*/ 121 h 320"/>
                          <a:gd name="T22" fmla="*/ 0 w 367"/>
                          <a:gd name="T23" fmla="*/ 121 h 320"/>
                          <a:gd name="T24" fmla="*/ 0 w 367"/>
                          <a:gd name="T25" fmla="*/ 121 h 320"/>
                          <a:gd name="T26" fmla="*/ 0 w 367"/>
                          <a:gd name="T27" fmla="*/ 121 h 320"/>
                          <a:gd name="T28" fmla="*/ 0 w 367"/>
                          <a:gd name="T29" fmla="*/ 120 h 320"/>
                          <a:gd name="T30" fmla="*/ 0 w 367"/>
                          <a:gd name="T31" fmla="*/ 120 h 320"/>
                          <a:gd name="T32" fmla="*/ 0 w 367"/>
                          <a:gd name="T33" fmla="*/ 120 h 320"/>
                          <a:gd name="T34" fmla="*/ 0 w 367"/>
                          <a:gd name="T35" fmla="*/ 120 h 320"/>
                          <a:gd name="T36" fmla="*/ 0 w 367"/>
                          <a:gd name="T37" fmla="*/ 118 h 320"/>
                          <a:gd name="T38" fmla="*/ 0 w 367"/>
                          <a:gd name="T39" fmla="*/ 118 h 320"/>
                          <a:gd name="T40" fmla="*/ 0 w 367"/>
                          <a:gd name="T41" fmla="*/ 118 h 320"/>
                          <a:gd name="T42" fmla="*/ 0 w 367"/>
                          <a:gd name="T43" fmla="*/ 118 h 320"/>
                          <a:gd name="T44" fmla="*/ 0 w 367"/>
                          <a:gd name="T45" fmla="*/ 118 h 320"/>
                          <a:gd name="T46" fmla="*/ 0 w 367"/>
                          <a:gd name="T47" fmla="*/ 117 h 320"/>
                          <a:gd name="T48" fmla="*/ 0 w 367"/>
                          <a:gd name="T49" fmla="*/ 117 h 320"/>
                          <a:gd name="T50" fmla="*/ 0 w 367"/>
                          <a:gd name="T51" fmla="*/ 117 h 320"/>
                          <a:gd name="T52" fmla="*/ 0 w 367"/>
                          <a:gd name="T53" fmla="*/ 117 h 320"/>
                          <a:gd name="T54" fmla="*/ 0 w 367"/>
                          <a:gd name="T55" fmla="*/ 115 h 320"/>
                          <a:gd name="T56" fmla="*/ 0 w 367"/>
                          <a:gd name="T57" fmla="*/ 99 h 320"/>
                          <a:gd name="T58" fmla="*/ 1 w 367"/>
                          <a:gd name="T59" fmla="*/ 87 h 320"/>
                          <a:gd name="T60" fmla="*/ 4 w 367"/>
                          <a:gd name="T61" fmla="*/ 74 h 320"/>
                          <a:gd name="T62" fmla="*/ 7 w 367"/>
                          <a:gd name="T63" fmla="*/ 62 h 320"/>
                          <a:gd name="T64" fmla="*/ 10 w 367"/>
                          <a:gd name="T65" fmla="*/ 49 h 320"/>
                          <a:gd name="T66" fmla="*/ 26 w 367"/>
                          <a:gd name="T67" fmla="*/ 12 h 320"/>
                          <a:gd name="T68" fmla="*/ 97 w 367"/>
                          <a:gd name="T69" fmla="*/ 0 h 320"/>
                          <a:gd name="T70" fmla="*/ 367 w 367"/>
                          <a:gd name="T71" fmla="*/ 87 h 320"/>
                          <a:gd name="T72" fmla="*/ 293 w 367"/>
                          <a:gd name="T73" fmla="*/ 174 h 320"/>
                          <a:gd name="T74" fmla="*/ 168 w 367"/>
                          <a:gd name="T75" fmla="*/ 320 h 3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367" h="320">
                            <a:moveTo>
                              <a:pt x="168" y="320"/>
                            </a:moveTo>
                            <a:lnTo>
                              <a:pt x="166" y="320"/>
                            </a:lnTo>
                            <a:cubicBezTo>
                              <a:pt x="75" y="301"/>
                              <a:pt x="4" y="223"/>
                              <a:pt x="0" y="127"/>
                            </a:cubicBezTo>
                            <a:lnTo>
                              <a:pt x="0" y="127"/>
                            </a:lnTo>
                            <a:lnTo>
                              <a:pt x="0" y="125"/>
                            </a:lnTo>
                            <a:lnTo>
                              <a:pt x="0" y="125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4"/>
                            </a:lnTo>
                            <a:lnTo>
                              <a:pt x="0" y="123"/>
                            </a:lnTo>
                            <a:lnTo>
                              <a:pt x="0" y="123"/>
                            </a:lnTo>
                            <a:lnTo>
                              <a:pt x="0" y="123"/>
                            </a:lnTo>
                            <a:lnTo>
                              <a:pt x="0" y="123"/>
                            </a:lnTo>
                            <a:lnTo>
                              <a:pt x="0" y="123"/>
                            </a:lnTo>
                            <a:lnTo>
                              <a:pt x="0" y="121"/>
                            </a:lnTo>
                            <a:lnTo>
                              <a:pt x="0" y="121"/>
                            </a:lnTo>
                            <a:lnTo>
                              <a:pt x="0" y="121"/>
                            </a:lnTo>
                            <a:lnTo>
                              <a:pt x="0" y="121"/>
                            </a:lnTo>
                            <a:lnTo>
                              <a:pt x="0" y="121"/>
                            </a:lnTo>
                            <a:lnTo>
                              <a:pt x="0" y="121"/>
                            </a:lnTo>
                            <a:lnTo>
                              <a:pt x="0" y="121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20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8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7"/>
                            </a:lnTo>
                            <a:lnTo>
                              <a:pt x="0" y="115"/>
                            </a:lnTo>
                            <a:lnTo>
                              <a:pt x="0" y="103"/>
                            </a:lnTo>
                            <a:lnTo>
                              <a:pt x="0" y="99"/>
                            </a:lnTo>
                            <a:cubicBezTo>
                              <a:pt x="0" y="96"/>
                              <a:pt x="1" y="93"/>
                              <a:pt x="1" y="90"/>
                            </a:cubicBezTo>
                            <a:lnTo>
                              <a:pt x="1" y="87"/>
                            </a:lnTo>
                            <a:cubicBezTo>
                              <a:pt x="3" y="83"/>
                              <a:pt x="3" y="78"/>
                              <a:pt x="4" y="74"/>
                            </a:cubicBezTo>
                            <a:lnTo>
                              <a:pt x="4" y="74"/>
                            </a:lnTo>
                            <a:lnTo>
                              <a:pt x="4" y="71"/>
                            </a:lnTo>
                            <a:cubicBezTo>
                              <a:pt x="6" y="68"/>
                              <a:pt x="6" y="65"/>
                              <a:pt x="7" y="62"/>
                            </a:cubicBezTo>
                            <a:lnTo>
                              <a:pt x="7" y="61"/>
                            </a:lnTo>
                            <a:cubicBezTo>
                              <a:pt x="9" y="56"/>
                              <a:pt x="9" y="53"/>
                              <a:pt x="10" y="49"/>
                            </a:cubicBezTo>
                            <a:lnTo>
                              <a:pt x="11" y="47"/>
                            </a:lnTo>
                            <a:cubicBezTo>
                              <a:pt x="14" y="35"/>
                              <a:pt x="20" y="24"/>
                              <a:pt x="26" y="12"/>
                            </a:cubicBezTo>
                            <a:lnTo>
                              <a:pt x="28" y="12"/>
                            </a:lnTo>
                            <a:cubicBezTo>
                              <a:pt x="50" y="4"/>
                              <a:pt x="73" y="0"/>
                              <a:pt x="97" y="0"/>
                            </a:cubicBezTo>
                            <a:cubicBezTo>
                              <a:pt x="121" y="0"/>
                              <a:pt x="146" y="4"/>
                              <a:pt x="169" y="13"/>
                            </a:cubicBezTo>
                            <a:lnTo>
                              <a:pt x="367" y="87"/>
                            </a:lnTo>
                            <a:lnTo>
                              <a:pt x="367" y="152"/>
                            </a:lnTo>
                            <a:lnTo>
                              <a:pt x="293" y="174"/>
                            </a:lnTo>
                            <a:cubicBezTo>
                              <a:pt x="223" y="196"/>
                              <a:pt x="172" y="251"/>
                              <a:pt x="155" y="317"/>
                            </a:cubicBezTo>
                            <a:cubicBezTo>
                              <a:pt x="159" y="319"/>
                              <a:pt x="164" y="319"/>
                              <a:pt x="168" y="320"/>
                            </a:cubicBezTo>
                            <a:close/>
                          </a:path>
                        </a:pathLst>
                      </a:custGeom>
                      <a:solidFill>
                        <a:srgbClr val="00743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9" name="Freeform 449">
                        <a:extLst>
                          <a:ext uri="{FF2B5EF4-FFF2-40B4-BE49-F238E27FC236}">
                            <a16:creationId xmlns:a16="http://schemas.microsoft.com/office/drawing/2014/main" xmlns="" id="{50A57CCA-890E-4B4B-9F5B-B07A928B69C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357" y="3413421"/>
                        <a:ext cx="348312" cy="216814"/>
                      </a:xfrm>
                      <a:custGeom>
                        <a:avLst/>
                        <a:gdLst>
                          <a:gd name="T0" fmla="*/ 212 w 212"/>
                          <a:gd name="T1" fmla="*/ 171 h 171"/>
                          <a:gd name="T2" fmla="*/ 181 w 212"/>
                          <a:gd name="T3" fmla="*/ 171 h 171"/>
                          <a:gd name="T4" fmla="*/ 53 w 212"/>
                          <a:gd name="T5" fmla="*/ 171 h 171"/>
                          <a:gd name="T6" fmla="*/ 40 w 212"/>
                          <a:gd name="T7" fmla="*/ 171 h 171"/>
                          <a:gd name="T8" fmla="*/ 37 w 212"/>
                          <a:gd name="T9" fmla="*/ 171 h 171"/>
                          <a:gd name="T10" fmla="*/ 28 w 212"/>
                          <a:gd name="T11" fmla="*/ 170 h 171"/>
                          <a:gd name="T12" fmla="*/ 25 w 212"/>
                          <a:gd name="T13" fmla="*/ 170 h 171"/>
                          <a:gd name="T14" fmla="*/ 13 w 212"/>
                          <a:gd name="T15" fmla="*/ 168 h 171"/>
                          <a:gd name="T16" fmla="*/ 13 w 212"/>
                          <a:gd name="T17" fmla="*/ 168 h 171"/>
                          <a:gd name="T18" fmla="*/ 0 w 212"/>
                          <a:gd name="T19" fmla="*/ 165 h 171"/>
                          <a:gd name="T20" fmla="*/ 138 w 212"/>
                          <a:gd name="T21" fmla="*/ 22 h 171"/>
                          <a:gd name="T22" fmla="*/ 212 w 212"/>
                          <a:gd name="T23" fmla="*/ 0 h 171"/>
                          <a:gd name="T24" fmla="*/ 212 w 212"/>
                          <a:gd name="T25" fmla="*/ 17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2" h="171">
                            <a:moveTo>
                              <a:pt x="212" y="171"/>
                            </a:moveTo>
                            <a:lnTo>
                              <a:pt x="181" y="171"/>
                            </a:lnTo>
                            <a:lnTo>
                              <a:pt x="53" y="171"/>
                            </a:lnTo>
                            <a:lnTo>
                              <a:pt x="40" y="171"/>
                            </a:lnTo>
                            <a:lnTo>
                              <a:pt x="37" y="171"/>
                            </a:lnTo>
                            <a:cubicBezTo>
                              <a:pt x="34" y="171"/>
                              <a:pt x="31" y="171"/>
                              <a:pt x="28" y="170"/>
                            </a:cubicBezTo>
                            <a:lnTo>
                              <a:pt x="25" y="170"/>
                            </a:lnTo>
                            <a:cubicBezTo>
                              <a:pt x="20" y="170"/>
                              <a:pt x="17" y="168"/>
                              <a:pt x="13" y="168"/>
                            </a:cubicBezTo>
                            <a:lnTo>
                              <a:pt x="13" y="168"/>
                            </a:lnTo>
                            <a:cubicBezTo>
                              <a:pt x="9" y="167"/>
                              <a:pt x="4" y="167"/>
                              <a:pt x="0" y="165"/>
                            </a:cubicBezTo>
                            <a:cubicBezTo>
                              <a:pt x="17" y="99"/>
                              <a:pt x="68" y="44"/>
                              <a:pt x="138" y="22"/>
                            </a:cubicBezTo>
                            <a:lnTo>
                              <a:pt x="212" y="0"/>
                            </a:lnTo>
                            <a:lnTo>
                              <a:pt x="212" y="171"/>
                            </a:lnTo>
                            <a:close/>
                          </a:path>
                        </a:pathLst>
                      </a:custGeom>
                      <a:solidFill>
                        <a:srgbClr val="0660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2" name="Textfeld 291">
                      <a:extLst>
                        <a:ext uri="{FF2B5EF4-FFF2-40B4-BE49-F238E27FC236}">
                          <a16:creationId xmlns:a16="http://schemas.microsoft.com/office/drawing/2014/main" xmlns="" id="{C4886479-D543-4457-950D-5A55F16F28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30619" y="2293252"/>
                      <a:ext cx="8382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Tourismus</a:t>
                      </a:r>
                    </a:p>
                  </p:txBody>
                </p:sp>
              </p:grpSp>
              <p:grpSp>
                <p:nvGrpSpPr>
                  <p:cNvPr id="383" name="Gruppieren 382"/>
                  <p:cNvGrpSpPr/>
                  <p:nvPr/>
                </p:nvGrpSpPr>
                <p:grpSpPr>
                  <a:xfrm>
                    <a:off x="9628581" y="3449461"/>
                    <a:ext cx="1180972" cy="481600"/>
                    <a:chOff x="3262269" y="2492488"/>
                    <a:chExt cx="1180972" cy="481600"/>
                  </a:xfrm>
                </p:grpSpPr>
                <p:grpSp>
                  <p:nvGrpSpPr>
                    <p:cNvPr id="384" name="Gruppieren 383">
                      <a:extLst>
                        <a:ext uri="{FF2B5EF4-FFF2-40B4-BE49-F238E27FC236}">
                          <a16:creationId xmlns:a16="http://schemas.microsoft.com/office/drawing/2014/main" xmlns="" id="{2F9DC48C-F9A9-40EF-BE2F-8B50FAA990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2269" y="2492488"/>
                      <a:ext cx="1180972" cy="481600"/>
                      <a:chOff x="3467687" y="3714268"/>
                      <a:chExt cx="1221411" cy="531196"/>
                    </a:xfrm>
                  </p:grpSpPr>
                  <p:sp>
                    <p:nvSpPr>
                      <p:cNvPr id="386" name="Freeform 451">
                        <a:extLst>
                          <a:ext uri="{FF2B5EF4-FFF2-40B4-BE49-F238E27FC236}">
                            <a16:creationId xmlns:a16="http://schemas.microsoft.com/office/drawing/2014/main" xmlns="" id="{501AD811-06C2-4491-9E8A-BB6A6717E4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67687" y="3829903"/>
                        <a:ext cx="1007780" cy="415561"/>
                      </a:xfrm>
                      <a:custGeom>
                        <a:avLst/>
                        <a:gdLst>
                          <a:gd name="T0" fmla="*/ 615 w 615"/>
                          <a:gd name="T1" fmla="*/ 314 h 327"/>
                          <a:gd name="T2" fmla="*/ 481 w 615"/>
                          <a:gd name="T3" fmla="*/ 133 h 327"/>
                          <a:gd name="T4" fmla="*/ 169 w 615"/>
                          <a:gd name="T5" fmla="*/ 17 h 327"/>
                          <a:gd name="T6" fmla="*/ 28 w 615"/>
                          <a:gd name="T7" fmla="*/ 16 h 327"/>
                          <a:gd name="T8" fmla="*/ 0 w 615"/>
                          <a:gd name="T9" fmla="*/ 119 h 327"/>
                          <a:gd name="T10" fmla="*/ 208 w 615"/>
                          <a:gd name="T11" fmla="*/ 327 h 327"/>
                          <a:gd name="T12" fmla="*/ 540 w 615"/>
                          <a:gd name="T13" fmla="*/ 327 h 327"/>
                          <a:gd name="T14" fmla="*/ 615 w 615"/>
                          <a:gd name="T15" fmla="*/ 314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615" h="327">
                            <a:moveTo>
                              <a:pt x="615" y="314"/>
                            </a:moveTo>
                            <a:cubicBezTo>
                              <a:pt x="611" y="234"/>
                              <a:pt x="559" y="162"/>
                              <a:pt x="481" y="133"/>
                            </a:cubicBezTo>
                            <a:lnTo>
                              <a:pt x="169" y="17"/>
                            </a:lnTo>
                            <a:cubicBezTo>
                              <a:pt x="122" y="0"/>
                              <a:pt x="72" y="0"/>
                              <a:pt x="28" y="16"/>
                            </a:cubicBezTo>
                            <a:cubicBezTo>
                              <a:pt x="10" y="47"/>
                              <a:pt x="0" y="82"/>
                              <a:pt x="0" y="119"/>
                            </a:cubicBezTo>
                            <a:cubicBezTo>
                              <a:pt x="0" y="234"/>
                              <a:pt x="93" y="327"/>
                              <a:pt x="208" y="327"/>
                            </a:cubicBezTo>
                            <a:lnTo>
                              <a:pt x="540" y="327"/>
                            </a:lnTo>
                            <a:cubicBezTo>
                              <a:pt x="566" y="327"/>
                              <a:pt x="592" y="323"/>
                              <a:pt x="615" y="314"/>
                            </a:cubicBezTo>
                            <a:close/>
                          </a:path>
                        </a:pathLst>
                      </a:custGeom>
                      <a:solidFill>
                        <a:srgbClr val="00743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de-DE" sz="2000" b="1"/>
                      </a:p>
                    </p:txBody>
                  </p:sp>
                  <p:sp>
                    <p:nvSpPr>
                      <p:cNvPr id="387" name="Freeform 453">
                        <a:extLst>
                          <a:ext uri="{FF2B5EF4-FFF2-40B4-BE49-F238E27FC236}">
                            <a16:creationId xmlns:a16="http://schemas.microsoft.com/office/drawing/2014/main" xmlns="" id="{59DF9996-1B59-4EB4-B79F-8562F064658D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67687" y="3714268"/>
                        <a:ext cx="339024" cy="281858"/>
                      </a:xfrm>
                      <a:custGeom>
                        <a:avLst/>
                        <a:gdLst>
                          <a:gd name="T0" fmla="*/ 0 w 208"/>
                          <a:gd name="T1" fmla="*/ 220 h 220"/>
                          <a:gd name="T2" fmla="*/ 0 w 208"/>
                          <a:gd name="T3" fmla="*/ 217 h 220"/>
                          <a:gd name="T4" fmla="*/ 0 w 208"/>
                          <a:gd name="T5" fmla="*/ 217 h 220"/>
                          <a:gd name="T6" fmla="*/ 0 w 208"/>
                          <a:gd name="T7" fmla="*/ 217 h 220"/>
                          <a:gd name="T8" fmla="*/ 0 w 208"/>
                          <a:gd name="T9" fmla="*/ 217 h 220"/>
                          <a:gd name="T10" fmla="*/ 0 w 208"/>
                          <a:gd name="T11" fmla="*/ 217 h 220"/>
                          <a:gd name="T12" fmla="*/ 0 w 208"/>
                          <a:gd name="T13" fmla="*/ 216 h 220"/>
                          <a:gd name="T14" fmla="*/ 0 w 208"/>
                          <a:gd name="T15" fmla="*/ 216 h 220"/>
                          <a:gd name="T16" fmla="*/ 0 w 208"/>
                          <a:gd name="T17" fmla="*/ 216 h 220"/>
                          <a:gd name="T18" fmla="*/ 0 w 208"/>
                          <a:gd name="T19" fmla="*/ 214 h 220"/>
                          <a:gd name="T20" fmla="*/ 0 w 208"/>
                          <a:gd name="T21" fmla="*/ 214 h 220"/>
                          <a:gd name="T22" fmla="*/ 0 w 208"/>
                          <a:gd name="T23" fmla="*/ 214 h 220"/>
                          <a:gd name="T24" fmla="*/ 0 w 208"/>
                          <a:gd name="T25" fmla="*/ 214 h 220"/>
                          <a:gd name="T26" fmla="*/ 0 w 208"/>
                          <a:gd name="T27" fmla="*/ 213 h 220"/>
                          <a:gd name="T28" fmla="*/ 0 w 208"/>
                          <a:gd name="T29" fmla="*/ 213 h 220"/>
                          <a:gd name="T30" fmla="*/ 0 w 208"/>
                          <a:gd name="T31" fmla="*/ 213 h 220"/>
                          <a:gd name="T32" fmla="*/ 0 w 208"/>
                          <a:gd name="T33" fmla="*/ 213 h 220"/>
                          <a:gd name="T34" fmla="*/ 0 w 208"/>
                          <a:gd name="T35" fmla="*/ 213 h 220"/>
                          <a:gd name="T36" fmla="*/ 0 w 208"/>
                          <a:gd name="T37" fmla="*/ 213 h 220"/>
                          <a:gd name="T38" fmla="*/ 0 w 208"/>
                          <a:gd name="T39" fmla="*/ 211 h 220"/>
                          <a:gd name="T40" fmla="*/ 0 w 208"/>
                          <a:gd name="T41" fmla="*/ 211 h 220"/>
                          <a:gd name="T42" fmla="*/ 0 w 208"/>
                          <a:gd name="T43" fmla="*/ 211 h 220"/>
                          <a:gd name="T44" fmla="*/ 0 w 208"/>
                          <a:gd name="T45" fmla="*/ 210 h 220"/>
                          <a:gd name="T46" fmla="*/ 0 w 208"/>
                          <a:gd name="T47" fmla="*/ 210 h 220"/>
                          <a:gd name="T48" fmla="*/ 0 w 208"/>
                          <a:gd name="T49" fmla="*/ 210 h 220"/>
                          <a:gd name="T50" fmla="*/ 0 w 208"/>
                          <a:gd name="T51" fmla="*/ 210 h 220"/>
                          <a:gd name="T52" fmla="*/ 0 w 208"/>
                          <a:gd name="T53" fmla="*/ 210 h 220"/>
                          <a:gd name="T54" fmla="*/ 0 w 208"/>
                          <a:gd name="T55" fmla="*/ 208 h 220"/>
                          <a:gd name="T56" fmla="*/ 0 w 208"/>
                          <a:gd name="T57" fmla="*/ 208 h 220"/>
                          <a:gd name="T58" fmla="*/ 203 w 208"/>
                          <a:gd name="T59" fmla="*/ 0 h 220"/>
                          <a:gd name="T60" fmla="*/ 205 w 208"/>
                          <a:gd name="T61" fmla="*/ 0 h 220"/>
                          <a:gd name="T62" fmla="*/ 205 w 208"/>
                          <a:gd name="T63" fmla="*/ 0 h 220"/>
                          <a:gd name="T64" fmla="*/ 206 w 208"/>
                          <a:gd name="T65" fmla="*/ 0 h 220"/>
                          <a:gd name="T66" fmla="*/ 206 w 208"/>
                          <a:gd name="T67" fmla="*/ 0 h 220"/>
                          <a:gd name="T68" fmla="*/ 206 w 208"/>
                          <a:gd name="T69" fmla="*/ 0 h 220"/>
                          <a:gd name="T70" fmla="*/ 206 w 208"/>
                          <a:gd name="T71" fmla="*/ 0 h 220"/>
                          <a:gd name="T72" fmla="*/ 208 w 208"/>
                          <a:gd name="T73" fmla="*/ 0 h 220"/>
                          <a:gd name="T74" fmla="*/ 208 w 208"/>
                          <a:gd name="T75" fmla="*/ 0 h 2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8" h="220">
                            <a:moveTo>
                              <a:pt x="0" y="220"/>
                            </a:moveTo>
                            <a:lnTo>
                              <a:pt x="0" y="220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7"/>
                            </a:moveTo>
                            <a:lnTo>
                              <a:pt x="0" y="217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6"/>
                            </a:lnTo>
                            <a:close/>
                            <a:moveTo>
                              <a:pt x="0" y="216"/>
                            </a:moveTo>
                            <a:lnTo>
                              <a:pt x="0" y="214"/>
                            </a:lnTo>
                            <a:lnTo>
                              <a:pt x="0" y="216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4"/>
                            </a:moveTo>
                            <a:lnTo>
                              <a:pt x="0" y="214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3"/>
                            </a:lnTo>
                            <a:close/>
                            <a:moveTo>
                              <a:pt x="0" y="213"/>
                            </a:moveTo>
                            <a:lnTo>
                              <a:pt x="0" y="211"/>
                            </a:lnTo>
                            <a:lnTo>
                              <a:pt x="0" y="213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1"/>
                            </a:lnTo>
                            <a:close/>
                            <a:moveTo>
                              <a:pt x="0" y="211"/>
                            </a:moveTo>
                            <a:lnTo>
                              <a:pt x="0" y="210"/>
                            </a:lnTo>
                            <a:lnTo>
                              <a:pt x="0" y="211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10"/>
                            </a:moveTo>
                            <a:lnTo>
                              <a:pt x="0" y="210"/>
                            </a:lnTo>
                            <a:close/>
                            <a:moveTo>
                              <a:pt x="0" y="208"/>
                            </a:moveTo>
                            <a:lnTo>
                              <a:pt x="0" y="208"/>
                            </a:lnTo>
                            <a:lnTo>
                              <a:pt x="0" y="208"/>
                            </a:lnTo>
                            <a:close/>
                            <a:moveTo>
                              <a:pt x="202" y="0"/>
                            </a:moveTo>
                            <a:close/>
                            <a:moveTo>
                              <a:pt x="203" y="0"/>
                            </a:moveTo>
                            <a:lnTo>
                              <a:pt x="203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5" y="0"/>
                            </a:moveTo>
                            <a:lnTo>
                              <a:pt x="205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6" y="0"/>
                            </a:moveTo>
                            <a:lnTo>
                              <a:pt x="206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  <a:moveTo>
                              <a:pt x="208" y="0"/>
                            </a:moveTo>
                            <a:lnTo>
                              <a:pt x="208" y="0"/>
                            </a:lnTo>
                            <a:close/>
                          </a:path>
                        </a:pathLst>
                      </a:custGeom>
                      <a:solidFill>
                        <a:srgbClr val="E0E5C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de-DE" sz="2000" b="1"/>
                      </a:p>
                    </p:txBody>
                  </p:sp>
                  <p:grpSp>
                    <p:nvGrpSpPr>
                      <p:cNvPr id="388" name="Gruppieren 387">
                        <a:extLst>
                          <a:ext uri="{FF2B5EF4-FFF2-40B4-BE49-F238E27FC236}">
                            <a16:creationId xmlns:a16="http://schemas.microsoft.com/office/drawing/2014/main" xmlns="" id="{103D2F7D-1D5A-4820-A6EF-AE8FC3187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67687" y="3714268"/>
                        <a:ext cx="1221411" cy="531196"/>
                        <a:chOff x="3467687" y="3714268"/>
                        <a:chExt cx="1221411" cy="531196"/>
                      </a:xfrm>
                    </p:grpSpPr>
                    <p:sp>
                      <p:nvSpPr>
                        <p:cNvPr id="390" name="Freeform 450">
                          <a:extLst>
                            <a:ext uri="{FF2B5EF4-FFF2-40B4-BE49-F238E27FC236}">
                              <a16:creationId xmlns:a16="http://schemas.microsoft.com/office/drawing/2014/main" xmlns="" id="{C18D3028-AE29-49D4-A7F5-648AADDC6B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714268"/>
                          <a:ext cx="1221411" cy="531195"/>
                        </a:xfrm>
                        <a:custGeom>
                          <a:avLst/>
                          <a:gdLst>
                            <a:gd name="T0" fmla="*/ 208 w 748"/>
                            <a:gd name="T1" fmla="*/ 416 h 416"/>
                            <a:gd name="T2" fmla="*/ 0 w 748"/>
                            <a:gd name="T3" fmla="*/ 208 h 416"/>
                            <a:gd name="T4" fmla="*/ 208 w 748"/>
                            <a:gd name="T5" fmla="*/ 0 h 416"/>
                            <a:gd name="T6" fmla="*/ 540 w 748"/>
                            <a:gd name="T7" fmla="*/ 0 h 416"/>
                            <a:gd name="T8" fmla="*/ 748 w 748"/>
                            <a:gd name="T9" fmla="*/ 208 h 416"/>
                            <a:gd name="T10" fmla="*/ 540 w 748"/>
                            <a:gd name="T11" fmla="*/ 416 h 416"/>
                            <a:gd name="T12" fmla="*/ 208 w 748"/>
                            <a:gd name="T13" fmla="*/ 416 h 4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48" h="416">
                              <a:moveTo>
                                <a:pt x="208" y="416"/>
                              </a:moveTo>
                              <a:cubicBezTo>
                                <a:pt x="93" y="416"/>
                                <a:pt x="0" y="323"/>
                                <a:pt x="0" y="208"/>
                              </a:cubicBezTo>
                              <a:cubicBezTo>
                                <a:pt x="0" y="93"/>
                                <a:pt x="93" y="0"/>
                                <a:pt x="208" y="0"/>
                              </a:cubicBezTo>
                              <a:lnTo>
                                <a:pt x="540" y="0"/>
                              </a:lnTo>
                              <a:cubicBezTo>
                                <a:pt x="655" y="0"/>
                                <a:pt x="748" y="93"/>
                                <a:pt x="748" y="208"/>
                              </a:cubicBezTo>
                              <a:cubicBezTo>
                                <a:pt x="748" y="323"/>
                                <a:pt x="655" y="416"/>
                                <a:pt x="540" y="416"/>
                              </a:cubicBezTo>
                              <a:lnTo>
                                <a:pt x="208" y="4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A954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de-DE" sz="2000" b="1"/>
                        </a:p>
                      </p:txBody>
                    </p:sp>
                    <p:sp>
                      <p:nvSpPr>
                        <p:cNvPr id="391" name="Freeform 452">
                          <a:extLst>
                            <a:ext uri="{FF2B5EF4-FFF2-40B4-BE49-F238E27FC236}">
                              <a16:creationId xmlns:a16="http://schemas.microsoft.com/office/drawing/2014/main" xmlns="" id="{5F45AFEB-C3E2-4463-8B86-258FAD6751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3116" y="3913016"/>
                          <a:ext cx="965982" cy="332448"/>
                        </a:xfrm>
                        <a:custGeom>
                          <a:avLst/>
                          <a:gdLst>
                            <a:gd name="T0" fmla="*/ 590 w 593"/>
                            <a:gd name="T1" fmla="*/ 19 h 262"/>
                            <a:gd name="T2" fmla="*/ 454 w 593"/>
                            <a:gd name="T3" fmla="*/ 14 h 262"/>
                            <a:gd name="T4" fmla="*/ 138 w 593"/>
                            <a:gd name="T5" fmla="*/ 113 h 262"/>
                            <a:gd name="T6" fmla="*/ 0 w 593"/>
                            <a:gd name="T7" fmla="*/ 257 h 262"/>
                            <a:gd name="T8" fmla="*/ 53 w 593"/>
                            <a:gd name="T9" fmla="*/ 262 h 262"/>
                            <a:gd name="T10" fmla="*/ 385 w 593"/>
                            <a:gd name="T11" fmla="*/ 262 h 262"/>
                            <a:gd name="T12" fmla="*/ 593 w 593"/>
                            <a:gd name="T13" fmla="*/ 54 h 262"/>
                            <a:gd name="T14" fmla="*/ 590 w 593"/>
                            <a:gd name="T15" fmla="*/ 19 h 2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593" h="262">
                              <a:moveTo>
                                <a:pt x="590" y="19"/>
                              </a:moveTo>
                              <a:cubicBezTo>
                                <a:pt x="547" y="3"/>
                                <a:pt x="500" y="0"/>
                                <a:pt x="454" y="14"/>
                              </a:cubicBezTo>
                              <a:lnTo>
                                <a:pt x="138" y="113"/>
                              </a:lnTo>
                              <a:cubicBezTo>
                                <a:pt x="69" y="135"/>
                                <a:pt x="19" y="190"/>
                                <a:pt x="0" y="257"/>
                              </a:cubicBezTo>
                              <a:cubicBezTo>
                                <a:pt x="17" y="261"/>
                                <a:pt x="35" y="262"/>
                                <a:pt x="53" y="262"/>
                              </a:cubicBezTo>
                              <a:lnTo>
                                <a:pt x="385" y="262"/>
                              </a:lnTo>
                              <a:cubicBezTo>
                                <a:pt x="500" y="262"/>
                                <a:pt x="593" y="169"/>
                                <a:pt x="593" y="54"/>
                              </a:cubicBezTo>
                              <a:cubicBezTo>
                                <a:pt x="593" y="42"/>
                                <a:pt x="592" y="31"/>
                                <a:pt x="590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6603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de-DE" sz="2000" b="1"/>
                        </a:p>
                      </p:txBody>
                    </p:sp>
                    <p:sp>
                      <p:nvSpPr>
                        <p:cNvPr id="392" name="Freeform 454">
                          <a:extLst>
                            <a:ext uri="{FF2B5EF4-FFF2-40B4-BE49-F238E27FC236}">
                              <a16:creationId xmlns:a16="http://schemas.microsoft.com/office/drawing/2014/main" xmlns="" id="{E100F1A5-5A03-42F0-8E2F-C55A9CA6E187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476975" y="3714268"/>
                          <a:ext cx="589808" cy="227656"/>
                        </a:xfrm>
                        <a:custGeom>
                          <a:avLst/>
                          <a:gdLst>
                            <a:gd name="T0" fmla="*/ 363 w 363"/>
                            <a:gd name="T1" fmla="*/ 179 h 179"/>
                            <a:gd name="T2" fmla="*/ 165 w 363"/>
                            <a:gd name="T3" fmla="*/ 106 h 179"/>
                            <a:gd name="T4" fmla="*/ 93 w 363"/>
                            <a:gd name="T5" fmla="*/ 93 h 179"/>
                            <a:gd name="T6" fmla="*/ 24 w 363"/>
                            <a:gd name="T7" fmla="*/ 105 h 179"/>
                            <a:gd name="T8" fmla="*/ 198 w 363"/>
                            <a:gd name="T9" fmla="*/ 0 h 179"/>
                            <a:gd name="T10" fmla="*/ 198 w 363"/>
                            <a:gd name="T11" fmla="*/ 0 h 179"/>
                            <a:gd name="T12" fmla="*/ 199 w 363"/>
                            <a:gd name="T13" fmla="*/ 0 h 179"/>
                            <a:gd name="T14" fmla="*/ 199 w 363"/>
                            <a:gd name="T15" fmla="*/ 0 h 179"/>
                            <a:gd name="T16" fmla="*/ 201 w 363"/>
                            <a:gd name="T17" fmla="*/ 0 h 179"/>
                            <a:gd name="T18" fmla="*/ 201 w 363"/>
                            <a:gd name="T19" fmla="*/ 0 h 179"/>
                            <a:gd name="T20" fmla="*/ 201 w 363"/>
                            <a:gd name="T21" fmla="*/ 0 h 179"/>
                            <a:gd name="T22" fmla="*/ 201 w 363"/>
                            <a:gd name="T23" fmla="*/ 0 h 179"/>
                            <a:gd name="T24" fmla="*/ 202 w 363"/>
                            <a:gd name="T25" fmla="*/ 0 h 179"/>
                            <a:gd name="T26" fmla="*/ 202 w 363"/>
                            <a:gd name="T27" fmla="*/ 0 h 179"/>
                            <a:gd name="T28" fmla="*/ 202 w 363"/>
                            <a:gd name="T29" fmla="*/ 0 h 179"/>
                            <a:gd name="T30" fmla="*/ 202 w 363"/>
                            <a:gd name="T31" fmla="*/ 0 h 179"/>
                            <a:gd name="T32" fmla="*/ 202 w 363"/>
                            <a:gd name="T33" fmla="*/ 0 h 179"/>
                            <a:gd name="T34" fmla="*/ 202 w 363"/>
                            <a:gd name="T35" fmla="*/ 0 h 179"/>
                            <a:gd name="T36" fmla="*/ 202 w 363"/>
                            <a:gd name="T37" fmla="*/ 0 h 179"/>
                            <a:gd name="T38" fmla="*/ 202 w 363"/>
                            <a:gd name="T39" fmla="*/ 0 h 179"/>
                            <a:gd name="T40" fmla="*/ 204 w 363"/>
                            <a:gd name="T41" fmla="*/ 0 h 179"/>
                            <a:gd name="T42" fmla="*/ 204 w 363"/>
                            <a:gd name="T43" fmla="*/ 0 h 179"/>
                            <a:gd name="T44" fmla="*/ 204 w 363"/>
                            <a:gd name="T45" fmla="*/ 0 h 179"/>
                            <a:gd name="T46" fmla="*/ 204 w 363"/>
                            <a:gd name="T47" fmla="*/ 0 h 179"/>
                            <a:gd name="T48" fmla="*/ 204 w 363"/>
                            <a:gd name="T49" fmla="*/ 0 h 179"/>
                            <a:gd name="T50" fmla="*/ 332 w 363"/>
                            <a:gd name="T51" fmla="*/ 0 h 179"/>
                            <a:gd name="T52" fmla="*/ 363 w 363"/>
                            <a:gd name="T53" fmla="*/ 0 h 179"/>
                            <a:gd name="T54" fmla="*/ 363 w 363"/>
                            <a:gd name="T55" fmla="*/ 179 h 179"/>
                            <a:gd name="T56" fmla="*/ 0 w 363"/>
                            <a:gd name="T57" fmla="*/ 167 h 179"/>
                            <a:gd name="T58" fmla="*/ 0 w 363"/>
                            <a:gd name="T59" fmla="*/ 167 h 179"/>
                            <a:gd name="T60" fmla="*/ 0 w 363"/>
                            <a:gd name="T61" fmla="*/ 164 h 179"/>
                            <a:gd name="T62" fmla="*/ 0 w 363"/>
                            <a:gd name="T63" fmla="*/ 167 h 1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363" h="179">
                              <a:moveTo>
                                <a:pt x="363" y="179"/>
                              </a:moveTo>
                              <a:lnTo>
                                <a:pt x="165" y="106"/>
                              </a:lnTo>
                              <a:cubicBezTo>
                                <a:pt x="142" y="98"/>
                                <a:pt x="118" y="93"/>
                                <a:pt x="93" y="93"/>
                              </a:cubicBezTo>
                              <a:cubicBezTo>
                                <a:pt x="69" y="93"/>
                                <a:pt x="46" y="98"/>
                                <a:pt x="24" y="105"/>
                              </a:cubicBezTo>
                              <a:cubicBezTo>
                                <a:pt x="59" y="44"/>
                                <a:pt x="124" y="3"/>
                                <a:pt x="198" y="0"/>
                              </a:cubicBezTo>
                              <a:lnTo>
                                <a:pt x="198" y="0"/>
                              </a:lnTo>
                              <a:lnTo>
                                <a:pt x="199" y="0"/>
                              </a:lnTo>
                              <a:lnTo>
                                <a:pt x="199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1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2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204" y="0"/>
                              </a:lnTo>
                              <a:lnTo>
                                <a:pt x="332" y="0"/>
                              </a:lnTo>
                              <a:lnTo>
                                <a:pt x="363" y="0"/>
                              </a:lnTo>
                              <a:lnTo>
                                <a:pt x="363" y="179"/>
                              </a:lnTo>
                              <a:close/>
                              <a:moveTo>
                                <a:pt x="0" y="167"/>
                              </a:moveTo>
                              <a:lnTo>
                                <a:pt x="0" y="167"/>
                              </a:lnTo>
                              <a:lnTo>
                                <a:pt x="0" y="164"/>
                              </a:lnTo>
                              <a:lnTo>
                                <a:pt x="0" y="1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77E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de-DE" sz="2000" b="1"/>
                        </a:p>
                      </p:txBody>
                    </p:sp>
                    <p:sp>
                      <p:nvSpPr>
                        <p:cNvPr id="393" name="Freeform 455">
                          <a:extLst>
                            <a:ext uri="{FF2B5EF4-FFF2-40B4-BE49-F238E27FC236}">
                              <a16:creationId xmlns:a16="http://schemas.microsoft.com/office/drawing/2014/main" xmlns="" id="{32FC6A95-64FA-4847-AEEE-97BE274B8BD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687" y="3833517"/>
                          <a:ext cx="599096" cy="408334"/>
                        </a:xfrm>
                        <a:custGeom>
                          <a:avLst/>
                          <a:gdLst>
                            <a:gd name="T0" fmla="*/ 168 w 367"/>
                            <a:gd name="T1" fmla="*/ 320 h 320"/>
                            <a:gd name="T2" fmla="*/ 0 w 367"/>
                            <a:gd name="T3" fmla="*/ 127 h 320"/>
                            <a:gd name="T4" fmla="*/ 0 w 367"/>
                            <a:gd name="T5" fmla="*/ 124 h 320"/>
                            <a:gd name="T6" fmla="*/ 0 w 367"/>
                            <a:gd name="T7" fmla="*/ 124 h 320"/>
                            <a:gd name="T8" fmla="*/ 0 w 367"/>
                            <a:gd name="T9" fmla="*/ 124 h 320"/>
                            <a:gd name="T10" fmla="*/ 0 w 367"/>
                            <a:gd name="T11" fmla="*/ 124 h 320"/>
                            <a:gd name="T12" fmla="*/ 0 w 367"/>
                            <a:gd name="T13" fmla="*/ 124 h 320"/>
                            <a:gd name="T14" fmla="*/ 0 w 367"/>
                            <a:gd name="T15" fmla="*/ 123 h 320"/>
                            <a:gd name="T16" fmla="*/ 0 w 367"/>
                            <a:gd name="T17" fmla="*/ 123 h 320"/>
                            <a:gd name="T18" fmla="*/ 0 w 367"/>
                            <a:gd name="T19" fmla="*/ 123 h 320"/>
                            <a:gd name="T20" fmla="*/ 0 w 367"/>
                            <a:gd name="T21" fmla="*/ 121 h 320"/>
                            <a:gd name="T22" fmla="*/ 0 w 367"/>
                            <a:gd name="T23" fmla="*/ 121 h 320"/>
                            <a:gd name="T24" fmla="*/ 0 w 367"/>
                            <a:gd name="T25" fmla="*/ 121 h 320"/>
                            <a:gd name="T26" fmla="*/ 0 w 367"/>
                            <a:gd name="T27" fmla="*/ 121 h 320"/>
                            <a:gd name="T28" fmla="*/ 0 w 367"/>
                            <a:gd name="T29" fmla="*/ 120 h 320"/>
                            <a:gd name="T30" fmla="*/ 0 w 367"/>
                            <a:gd name="T31" fmla="*/ 120 h 320"/>
                            <a:gd name="T32" fmla="*/ 0 w 367"/>
                            <a:gd name="T33" fmla="*/ 120 h 320"/>
                            <a:gd name="T34" fmla="*/ 0 w 367"/>
                            <a:gd name="T35" fmla="*/ 120 h 320"/>
                            <a:gd name="T36" fmla="*/ 0 w 367"/>
                            <a:gd name="T37" fmla="*/ 118 h 320"/>
                            <a:gd name="T38" fmla="*/ 0 w 367"/>
                            <a:gd name="T39" fmla="*/ 118 h 320"/>
                            <a:gd name="T40" fmla="*/ 0 w 367"/>
                            <a:gd name="T41" fmla="*/ 118 h 320"/>
                            <a:gd name="T42" fmla="*/ 0 w 367"/>
                            <a:gd name="T43" fmla="*/ 118 h 320"/>
                            <a:gd name="T44" fmla="*/ 0 w 367"/>
                            <a:gd name="T45" fmla="*/ 117 h 320"/>
                            <a:gd name="T46" fmla="*/ 0 w 367"/>
                            <a:gd name="T47" fmla="*/ 117 h 320"/>
                            <a:gd name="T48" fmla="*/ 0 w 367"/>
                            <a:gd name="T49" fmla="*/ 117 h 320"/>
                            <a:gd name="T50" fmla="*/ 0 w 367"/>
                            <a:gd name="T51" fmla="*/ 117 h 320"/>
                            <a:gd name="T52" fmla="*/ 0 w 367"/>
                            <a:gd name="T53" fmla="*/ 117 h 320"/>
                            <a:gd name="T54" fmla="*/ 0 w 367"/>
                            <a:gd name="T55" fmla="*/ 115 h 320"/>
                            <a:gd name="T56" fmla="*/ 1 w 367"/>
                            <a:gd name="T57" fmla="*/ 99 h 320"/>
                            <a:gd name="T58" fmla="*/ 3 w 367"/>
                            <a:gd name="T59" fmla="*/ 87 h 320"/>
                            <a:gd name="T60" fmla="*/ 4 w 367"/>
                            <a:gd name="T61" fmla="*/ 74 h 320"/>
                            <a:gd name="T62" fmla="*/ 7 w 367"/>
                            <a:gd name="T63" fmla="*/ 62 h 320"/>
                            <a:gd name="T64" fmla="*/ 11 w 367"/>
                            <a:gd name="T65" fmla="*/ 49 h 320"/>
                            <a:gd name="T66" fmla="*/ 28 w 367"/>
                            <a:gd name="T67" fmla="*/ 12 h 320"/>
                            <a:gd name="T68" fmla="*/ 97 w 367"/>
                            <a:gd name="T69" fmla="*/ 0 h 320"/>
                            <a:gd name="T70" fmla="*/ 367 w 367"/>
                            <a:gd name="T71" fmla="*/ 86 h 320"/>
                            <a:gd name="T72" fmla="*/ 293 w 367"/>
                            <a:gd name="T73" fmla="*/ 174 h 320"/>
                            <a:gd name="T74" fmla="*/ 168 w 367"/>
                            <a:gd name="T75" fmla="*/ 320 h 3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367" h="320">
                              <a:moveTo>
                                <a:pt x="168" y="320"/>
                              </a:moveTo>
                              <a:lnTo>
                                <a:pt x="168" y="320"/>
                              </a:lnTo>
                              <a:cubicBezTo>
                                <a:pt x="75" y="301"/>
                                <a:pt x="5" y="223"/>
                                <a:pt x="0" y="127"/>
                              </a:cubicBezTo>
                              <a:lnTo>
                                <a:pt x="0" y="127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3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20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0" y="115"/>
                              </a:lnTo>
                              <a:lnTo>
                                <a:pt x="0" y="115"/>
                              </a:lnTo>
                              <a:cubicBezTo>
                                <a:pt x="0" y="111"/>
                                <a:pt x="0" y="108"/>
                                <a:pt x="1" y="103"/>
                              </a:cubicBezTo>
                              <a:lnTo>
                                <a:pt x="1" y="99"/>
                              </a:lnTo>
                              <a:lnTo>
                                <a:pt x="1" y="90"/>
                              </a:lnTo>
                              <a:cubicBezTo>
                                <a:pt x="1" y="89"/>
                                <a:pt x="3" y="87"/>
                                <a:pt x="3" y="87"/>
                              </a:cubicBezTo>
                              <a:cubicBezTo>
                                <a:pt x="3" y="83"/>
                                <a:pt x="3" y="78"/>
                                <a:pt x="4" y="74"/>
                              </a:cubicBezTo>
                              <a:lnTo>
                                <a:pt x="4" y="74"/>
                              </a:lnTo>
                              <a:lnTo>
                                <a:pt x="4" y="71"/>
                              </a:lnTo>
                              <a:cubicBezTo>
                                <a:pt x="5" y="68"/>
                                <a:pt x="5" y="65"/>
                                <a:pt x="7" y="62"/>
                              </a:cubicBezTo>
                              <a:lnTo>
                                <a:pt x="7" y="61"/>
                              </a:lnTo>
                              <a:cubicBezTo>
                                <a:pt x="8" y="56"/>
                                <a:pt x="10" y="53"/>
                                <a:pt x="11" y="49"/>
                              </a:cubicBezTo>
                              <a:lnTo>
                                <a:pt x="11" y="47"/>
                              </a:lnTo>
                              <a:cubicBezTo>
                                <a:pt x="16" y="36"/>
                                <a:pt x="22" y="24"/>
                                <a:pt x="28" y="12"/>
                              </a:cubicBezTo>
                              <a:lnTo>
                                <a:pt x="28" y="12"/>
                              </a:lnTo>
                              <a:cubicBezTo>
                                <a:pt x="50" y="5"/>
                                <a:pt x="73" y="0"/>
                                <a:pt x="97" y="0"/>
                              </a:cubicBezTo>
                              <a:cubicBezTo>
                                <a:pt x="122" y="0"/>
                                <a:pt x="146" y="5"/>
                                <a:pt x="169" y="13"/>
                              </a:cubicBezTo>
                              <a:lnTo>
                                <a:pt x="367" y="86"/>
                              </a:lnTo>
                              <a:lnTo>
                                <a:pt x="367" y="152"/>
                              </a:lnTo>
                              <a:lnTo>
                                <a:pt x="293" y="174"/>
                              </a:lnTo>
                              <a:cubicBezTo>
                                <a:pt x="224" y="196"/>
                                <a:pt x="174" y="251"/>
                                <a:pt x="155" y="318"/>
                              </a:cubicBezTo>
                              <a:cubicBezTo>
                                <a:pt x="159" y="318"/>
                                <a:pt x="163" y="319"/>
                                <a:pt x="168" y="3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43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de-DE" sz="2000" b="1" dirty="0"/>
                        </a:p>
                      </p:txBody>
                    </p:sp>
                  </p:grpSp>
                  <p:sp>
                    <p:nvSpPr>
                      <p:cNvPr id="389" name="Freeform 456">
                        <a:extLst>
                          <a:ext uri="{FF2B5EF4-FFF2-40B4-BE49-F238E27FC236}">
                            <a16:creationId xmlns:a16="http://schemas.microsoft.com/office/drawing/2014/main" xmlns="" id="{D513FF50-B456-4232-9B7A-09F0BADC86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23116" y="4028650"/>
                        <a:ext cx="343667" cy="216814"/>
                      </a:xfrm>
                      <a:custGeom>
                        <a:avLst/>
                        <a:gdLst>
                          <a:gd name="T0" fmla="*/ 212 w 212"/>
                          <a:gd name="T1" fmla="*/ 171 h 171"/>
                          <a:gd name="T2" fmla="*/ 181 w 212"/>
                          <a:gd name="T3" fmla="*/ 171 h 171"/>
                          <a:gd name="T4" fmla="*/ 53 w 212"/>
                          <a:gd name="T5" fmla="*/ 171 h 171"/>
                          <a:gd name="T6" fmla="*/ 41 w 212"/>
                          <a:gd name="T7" fmla="*/ 171 h 171"/>
                          <a:gd name="T8" fmla="*/ 38 w 212"/>
                          <a:gd name="T9" fmla="*/ 171 h 171"/>
                          <a:gd name="T10" fmla="*/ 28 w 212"/>
                          <a:gd name="T11" fmla="*/ 170 h 171"/>
                          <a:gd name="T12" fmla="*/ 25 w 212"/>
                          <a:gd name="T13" fmla="*/ 170 h 171"/>
                          <a:gd name="T14" fmla="*/ 14 w 212"/>
                          <a:gd name="T15" fmla="*/ 168 h 171"/>
                          <a:gd name="T16" fmla="*/ 13 w 212"/>
                          <a:gd name="T17" fmla="*/ 168 h 171"/>
                          <a:gd name="T18" fmla="*/ 0 w 212"/>
                          <a:gd name="T19" fmla="*/ 166 h 171"/>
                          <a:gd name="T20" fmla="*/ 138 w 212"/>
                          <a:gd name="T21" fmla="*/ 22 h 171"/>
                          <a:gd name="T22" fmla="*/ 212 w 212"/>
                          <a:gd name="T23" fmla="*/ 0 h 171"/>
                          <a:gd name="T24" fmla="*/ 212 w 212"/>
                          <a:gd name="T25" fmla="*/ 17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12" h="171">
                            <a:moveTo>
                              <a:pt x="212" y="171"/>
                            </a:moveTo>
                            <a:lnTo>
                              <a:pt x="181" y="171"/>
                            </a:lnTo>
                            <a:lnTo>
                              <a:pt x="53" y="171"/>
                            </a:lnTo>
                            <a:lnTo>
                              <a:pt x="41" y="171"/>
                            </a:lnTo>
                            <a:lnTo>
                              <a:pt x="38" y="171"/>
                            </a:lnTo>
                            <a:cubicBezTo>
                              <a:pt x="34" y="171"/>
                              <a:pt x="31" y="171"/>
                              <a:pt x="28" y="170"/>
                            </a:cubicBezTo>
                            <a:lnTo>
                              <a:pt x="25" y="170"/>
                            </a:lnTo>
                            <a:cubicBezTo>
                              <a:pt x="20" y="170"/>
                              <a:pt x="17" y="168"/>
                              <a:pt x="14" y="168"/>
                            </a:cubicBezTo>
                            <a:lnTo>
                              <a:pt x="13" y="168"/>
                            </a:lnTo>
                            <a:cubicBezTo>
                              <a:pt x="8" y="167"/>
                              <a:pt x="4" y="166"/>
                              <a:pt x="0" y="166"/>
                            </a:cubicBezTo>
                            <a:cubicBezTo>
                              <a:pt x="19" y="99"/>
                              <a:pt x="69" y="44"/>
                              <a:pt x="138" y="22"/>
                            </a:cubicBezTo>
                            <a:lnTo>
                              <a:pt x="212" y="0"/>
                            </a:lnTo>
                            <a:lnTo>
                              <a:pt x="212" y="171"/>
                            </a:lnTo>
                            <a:close/>
                          </a:path>
                        </a:pathLst>
                      </a:custGeom>
                      <a:solidFill>
                        <a:srgbClr val="0660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de-DE" sz="2000" b="1"/>
                      </a:p>
                    </p:txBody>
                  </p:sp>
                </p:grpSp>
                <p:sp>
                  <p:nvSpPr>
                    <p:cNvPr id="385" name="Textfeld 384">
                      <a:extLst>
                        <a:ext uri="{FF2B5EF4-FFF2-40B4-BE49-F238E27FC236}">
                          <a16:creationId xmlns:a16="http://schemas.microsoft.com/office/drawing/2014/main" xmlns="" id="{C4886479-D543-4457-950D-5A55F16F28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89044" y="2502454"/>
                      <a:ext cx="9612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Wirtschafts-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recht</a:t>
                      </a:r>
                    </a:p>
                  </p:txBody>
                </p:sp>
              </p:grpSp>
            </p:grpSp>
            <p:sp>
              <p:nvSpPr>
                <p:cNvPr id="337" name="Freeform 404">
                  <a:extLst>
                    <a:ext uri="{FF2B5EF4-FFF2-40B4-BE49-F238E27FC236}">
                      <a16:creationId xmlns:a16="http://schemas.microsoft.com/office/drawing/2014/main" xmlns="" id="{D3E8F5A1-1523-49EF-A6A2-C067F9DDA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148523">
                  <a:off x="7322066" y="2565422"/>
                  <a:ext cx="565452" cy="1103609"/>
                </a:xfrm>
                <a:custGeom>
                  <a:avLst/>
                  <a:gdLst>
                    <a:gd name="T0" fmla="*/ 413 w 430"/>
                    <a:gd name="T1" fmla="*/ 461 h 461"/>
                    <a:gd name="T2" fmla="*/ 0 w 430"/>
                    <a:gd name="T3" fmla="*/ 0 h 461"/>
                    <a:gd name="T4" fmla="*/ 430 w 430"/>
                    <a:gd name="T5" fmla="*/ 401 h 461"/>
                    <a:gd name="T6" fmla="*/ 413 w 430"/>
                    <a:gd name="T7" fmla="*/ 46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0" h="461">
                      <a:moveTo>
                        <a:pt x="413" y="461"/>
                      </a:moveTo>
                      <a:lnTo>
                        <a:pt x="0" y="0"/>
                      </a:lnTo>
                      <a:lnTo>
                        <a:pt x="430" y="401"/>
                      </a:lnTo>
                      <a:lnTo>
                        <a:pt x="413" y="461"/>
                      </a:lnTo>
                      <a:close/>
                    </a:path>
                  </a:pathLst>
                </a:custGeom>
                <a:solidFill>
                  <a:srgbClr val="8F1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91" name="Gruppieren 90"/>
            <p:cNvGrpSpPr/>
            <p:nvPr/>
          </p:nvGrpSpPr>
          <p:grpSpPr>
            <a:xfrm>
              <a:off x="7749724" y="2530919"/>
              <a:ext cx="1015278" cy="1824402"/>
              <a:chOff x="7749724" y="2530919"/>
              <a:chExt cx="1015278" cy="1824402"/>
            </a:xfrm>
          </p:grpSpPr>
          <p:sp>
            <p:nvSpPr>
              <p:cNvPr id="338" name="Freeform 404">
                <a:extLst>
                  <a:ext uri="{FF2B5EF4-FFF2-40B4-BE49-F238E27FC236}">
                    <a16:creationId xmlns:a16="http://schemas.microsoft.com/office/drawing/2014/main" xmlns="" id="{D3E8F5A1-1523-49EF-A6A2-C067F9DDA4C1}"/>
                  </a:ext>
                </a:extLst>
              </p:cNvPr>
              <p:cNvSpPr>
                <a:spLocks/>
              </p:cNvSpPr>
              <p:nvPr/>
            </p:nvSpPr>
            <p:spPr bwMode="auto">
              <a:xfrm rot="9148523">
                <a:off x="8199550" y="3251712"/>
                <a:ext cx="565452" cy="1103609"/>
              </a:xfrm>
              <a:custGeom>
                <a:avLst/>
                <a:gdLst>
                  <a:gd name="T0" fmla="*/ 413 w 430"/>
                  <a:gd name="T1" fmla="*/ 461 h 461"/>
                  <a:gd name="T2" fmla="*/ 0 w 430"/>
                  <a:gd name="T3" fmla="*/ 0 h 461"/>
                  <a:gd name="T4" fmla="*/ 430 w 430"/>
                  <a:gd name="T5" fmla="*/ 401 h 461"/>
                  <a:gd name="T6" fmla="*/ 413 w 430"/>
                  <a:gd name="T7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461">
                    <a:moveTo>
                      <a:pt x="413" y="461"/>
                    </a:moveTo>
                    <a:lnTo>
                      <a:pt x="0" y="0"/>
                    </a:lnTo>
                    <a:lnTo>
                      <a:pt x="430" y="401"/>
                    </a:lnTo>
                    <a:lnTo>
                      <a:pt x="413" y="461"/>
                    </a:lnTo>
                    <a:close/>
                  </a:path>
                </a:pathLst>
              </a:custGeom>
              <a:solidFill>
                <a:srgbClr val="8F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6" name="Freeform 404">
                <a:extLst>
                  <a:ext uri="{FF2B5EF4-FFF2-40B4-BE49-F238E27FC236}">
                    <a16:creationId xmlns:a16="http://schemas.microsoft.com/office/drawing/2014/main" xmlns="" id="{D3E8F5A1-1523-49EF-A6A2-C067F9DDA4C1}"/>
                  </a:ext>
                </a:extLst>
              </p:cNvPr>
              <p:cNvSpPr>
                <a:spLocks/>
              </p:cNvSpPr>
              <p:nvPr/>
            </p:nvSpPr>
            <p:spPr bwMode="auto">
              <a:xfrm rot="8604166">
                <a:off x="7749724" y="2530919"/>
                <a:ext cx="565452" cy="1103609"/>
              </a:xfrm>
              <a:custGeom>
                <a:avLst/>
                <a:gdLst>
                  <a:gd name="T0" fmla="*/ 413 w 430"/>
                  <a:gd name="T1" fmla="*/ 461 h 461"/>
                  <a:gd name="T2" fmla="*/ 0 w 430"/>
                  <a:gd name="T3" fmla="*/ 0 h 461"/>
                  <a:gd name="T4" fmla="*/ 430 w 430"/>
                  <a:gd name="T5" fmla="*/ 401 h 461"/>
                  <a:gd name="T6" fmla="*/ 413 w 430"/>
                  <a:gd name="T7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461">
                    <a:moveTo>
                      <a:pt x="413" y="461"/>
                    </a:moveTo>
                    <a:lnTo>
                      <a:pt x="0" y="0"/>
                    </a:lnTo>
                    <a:lnTo>
                      <a:pt x="430" y="401"/>
                    </a:lnTo>
                    <a:lnTo>
                      <a:pt x="413" y="461"/>
                    </a:lnTo>
                    <a:close/>
                  </a:path>
                </a:pathLst>
              </a:custGeom>
              <a:solidFill>
                <a:srgbClr val="8F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73" name="Grafik 7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21" y="4470224"/>
            <a:ext cx="2901828" cy="19310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A0FCEF-159D-45B3-9A80-BEA94F34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49"/>
            <a:ext cx="10515600" cy="958850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Optionen für die Zukunft bieten wir?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823623" y="5947552"/>
            <a:ext cx="29006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/>
              <a:t>Sekundarabschluss I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403447" y="2140598"/>
            <a:ext cx="5174677" cy="3911648"/>
            <a:chOff x="3403447" y="2140598"/>
            <a:chExt cx="5174677" cy="3911648"/>
          </a:xfrm>
        </p:grpSpPr>
        <p:grpSp>
          <p:nvGrpSpPr>
            <p:cNvPr id="83" name="Gruppieren 82"/>
            <p:cNvGrpSpPr/>
            <p:nvPr/>
          </p:nvGrpSpPr>
          <p:grpSpPr>
            <a:xfrm>
              <a:off x="3403447" y="2140598"/>
              <a:ext cx="5174677" cy="3911648"/>
              <a:chOff x="3403447" y="2140598"/>
              <a:chExt cx="5174677" cy="3911648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xmlns="" id="{3A16BB6B-82F6-4DBD-A650-F89A7784085D}"/>
                  </a:ext>
                </a:extLst>
              </p:cNvPr>
              <p:cNvGrpSpPr/>
              <p:nvPr/>
            </p:nvGrpSpPr>
            <p:grpSpPr>
              <a:xfrm>
                <a:off x="4671379" y="2637550"/>
                <a:ext cx="1221411" cy="531196"/>
                <a:chOff x="4719137" y="2565260"/>
                <a:chExt cx="1221411" cy="531196"/>
              </a:xfrm>
            </p:grpSpPr>
            <p:grpSp>
              <p:nvGrpSpPr>
                <p:cNvPr id="12" name="Gruppieren 11">
                  <a:extLst>
                    <a:ext uri="{FF2B5EF4-FFF2-40B4-BE49-F238E27FC236}">
                      <a16:creationId xmlns:a16="http://schemas.microsoft.com/office/drawing/2014/main" xmlns="" id="{C7320E94-922F-4B49-AC38-4DF719D7F614}"/>
                    </a:ext>
                  </a:extLst>
                </p:cNvPr>
                <p:cNvGrpSpPr/>
                <p:nvPr/>
              </p:nvGrpSpPr>
              <p:grpSpPr>
                <a:xfrm>
                  <a:off x="4719137" y="2565260"/>
                  <a:ext cx="1221411" cy="531196"/>
                  <a:chOff x="4900405" y="2303899"/>
                  <a:chExt cx="1221411" cy="531196"/>
                </a:xfrm>
              </p:grpSpPr>
              <p:sp>
                <p:nvSpPr>
                  <p:cNvPr id="44" name="Freeform 437">
                    <a:extLst>
                      <a:ext uri="{FF2B5EF4-FFF2-40B4-BE49-F238E27FC236}">
                        <a16:creationId xmlns:a16="http://schemas.microsoft.com/office/drawing/2014/main" xmlns="" id="{D9A8BE0D-E738-4360-AB76-8DE18E9C3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0405" y="2415919"/>
                    <a:ext cx="1007780" cy="419174"/>
                  </a:xfrm>
                  <a:custGeom>
                    <a:avLst/>
                    <a:gdLst>
                      <a:gd name="T0" fmla="*/ 616 w 616"/>
                      <a:gd name="T1" fmla="*/ 313 h 328"/>
                      <a:gd name="T2" fmla="*/ 480 w 616"/>
                      <a:gd name="T3" fmla="*/ 133 h 328"/>
                      <a:gd name="T4" fmla="*/ 170 w 616"/>
                      <a:gd name="T5" fmla="*/ 18 h 328"/>
                      <a:gd name="T6" fmla="*/ 27 w 616"/>
                      <a:gd name="T7" fmla="*/ 16 h 328"/>
                      <a:gd name="T8" fmla="*/ 0 w 616"/>
                      <a:gd name="T9" fmla="*/ 120 h 328"/>
                      <a:gd name="T10" fmla="*/ 209 w 616"/>
                      <a:gd name="T11" fmla="*/ 328 h 328"/>
                      <a:gd name="T12" fmla="*/ 539 w 616"/>
                      <a:gd name="T13" fmla="*/ 328 h 328"/>
                      <a:gd name="T14" fmla="*/ 616 w 616"/>
                      <a:gd name="T15" fmla="*/ 313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16" h="328">
                        <a:moveTo>
                          <a:pt x="616" y="313"/>
                        </a:moveTo>
                        <a:cubicBezTo>
                          <a:pt x="610" y="235"/>
                          <a:pt x="560" y="161"/>
                          <a:pt x="480" y="133"/>
                        </a:cubicBezTo>
                        <a:lnTo>
                          <a:pt x="170" y="18"/>
                        </a:lnTo>
                        <a:cubicBezTo>
                          <a:pt x="121" y="0"/>
                          <a:pt x="73" y="0"/>
                          <a:pt x="27" y="16"/>
                        </a:cubicBezTo>
                        <a:cubicBezTo>
                          <a:pt x="11" y="47"/>
                          <a:pt x="0" y="83"/>
                          <a:pt x="0" y="120"/>
                        </a:cubicBezTo>
                        <a:cubicBezTo>
                          <a:pt x="0" y="235"/>
                          <a:pt x="93" y="328"/>
                          <a:pt x="209" y="328"/>
                        </a:cubicBezTo>
                        <a:lnTo>
                          <a:pt x="539" y="328"/>
                        </a:lnTo>
                        <a:cubicBezTo>
                          <a:pt x="567" y="328"/>
                          <a:pt x="592" y="323"/>
                          <a:pt x="616" y="313"/>
                        </a:cubicBezTo>
                        <a:close/>
                      </a:path>
                    </a:pathLst>
                  </a:custGeom>
                  <a:solidFill>
                    <a:srgbClr val="1240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6" name="Freeform 439">
                    <a:extLst>
                      <a:ext uri="{FF2B5EF4-FFF2-40B4-BE49-F238E27FC236}">
                        <a16:creationId xmlns:a16="http://schemas.microsoft.com/office/drawing/2014/main" xmlns="" id="{D497E49D-CF7E-41BE-A320-71C8F66EA2D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900405" y="2303899"/>
                    <a:ext cx="343667" cy="278246"/>
                  </a:xfrm>
                  <a:custGeom>
                    <a:avLst/>
                    <a:gdLst>
                      <a:gd name="T0" fmla="*/ 0 w 209"/>
                      <a:gd name="T1" fmla="*/ 219 h 219"/>
                      <a:gd name="T2" fmla="*/ 0 w 209"/>
                      <a:gd name="T3" fmla="*/ 217 h 219"/>
                      <a:gd name="T4" fmla="*/ 0 w 209"/>
                      <a:gd name="T5" fmla="*/ 217 h 219"/>
                      <a:gd name="T6" fmla="*/ 0 w 209"/>
                      <a:gd name="T7" fmla="*/ 217 h 219"/>
                      <a:gd name="T8" fmla="*/ 0 w 209"/>
                      <a:gd name="T9" fmla="*/ 217 h 219"/>
                      <a:gd name="T10" fmla="*/ 0 w 209"/>
                      <a:gd name="T11" fmla="*/ 216 h 219"/>
                      <a:gd name="T12" fmla="*/ 0 w 209"/>
                      <a:gd name="T13" fmla="*/ 216 h 219"/>
                      <a:gd name="T14" fmla="*/ 0 w 209"/>
                      <a:gd name="T15" fmla="*/ 216 h 219"/>
                      <a:gd name="T16" fmla="*/ 0 w 209"/>
                      <a:gd name="T17" fmla="*/ 214 h 219"/>
                      <a:gd name="T18" fmla="*/ 0 w 209"/>
                      <a:gd name="T19" fmla="*/ 214 h 219"/>
                      <a:gd name="T20" fmla="*/ 0 w 209"/>
                      <a:gd name="T21" fmla="*/ 214 h 219"/>
                      <a:gd name="T22" fmla="*/ 0 w 209"/>
                      <a:gd name="T23" fmla="*/ 214 h 219"/>
                      <a:gd name="T24" fmla="*/ 0 w 209"/>
                      <a:gd name="T25" fmla="*/ 214 h 219"/>
                      <a:gd name="T26" fmla="*/ 0 w 209"/>
                      <a:gd name="T27" fmla="*/ 213 h 219"/>
                      <a:gd name="T28" fmla="*/ 0 w 209"/>
                      <a:gd name="T29" fmla="*/ 213 h 219"/>
                      <a:gd name="T30" fmla="*/ 0 w 209"/>
                      <a:gd name="T31" fmla="*/ 213 h 219"/>
                      <a:gd name="T32" fmla="*/ 0 w 209"/>
                      <a:gd name="T33" fmla="*/ 211 h 219"/>
                      <a:gd name="T34" fmla="*/ 0 w 209"/>
                      <a:gd name="T35" fmla="*/ 211 h 219"/>
                      <a:gd name="T36" fmla="*/ 0 w 209"/>
                      <a:gd name="T37" fmla="*/ 211 h 219"/>
                      <a:gd name="T38" fmla="*/ 0 w 209"/>
                      <a:gd name="T39" fmla="*/ 211 h 219"/>
                      <a:gd name="T40" fmla="*/ 0 w 209"/>
                      <a:gd name="T41" fmla="*/ 210 h 219"/>
                      <a:gd name="T42" fmla="*/ 0 w 209"/>
                      <a:gd name="T43" fmla="*/ 210 h 219"/>
                      <a:gd name="T44" fmla="*/ 0 w 209"/>
                      <a:gd name="T45" fmla="*/ 210 h 219"/>
                      <a:gd name="T46" fmla="*/ 0 w 209"/>
                      <a:gd name="T47" fmla="*/ 210 h 219"/>
                      <a:gd name="T48" fmla="*/ 0 w 209"/>
                      <a:gd name="T49" fmla="*/ 210 h 219"/>
                      <a:gd name="T50" fmla="*/ 0 w 209"/>
                      <a:gd name="T51" fmla="*/ 209 h 219"/>
                      <a:gd name="T52" fmla="*/ 0 w 209"/>
                      <a:gd name="T53" fmla="*/ 209 h 219"/>
                      <a:gd name="T54" fmla="*/ 0 w 209"/>
                      <a:gd name="T55" fmla="*/ 209 h 219"/>
                      <a:gd name="T56" fmla="*/ 204 w 209"/>
                      <a:gd name="T57" fmla="*/ 0 h 219"/>
                      <a:gd name="T58" fmla="*/ 204 w 209"/>
                      <a:gd name="T59" fmla="*/ 0 h 219"/>
                      <a:gd name="T60" fmla="*/ 206 w 209"/>
                      <a:gd name="T61" fmla="*/ 0 h 219"/>
                      <a:gd name="T62" fmla="*/ 206 w 209"/>
                      <a:gd name="T63" fmla="*/ 0 h 219"/>
                      <a:gd name="T64" fmla="*/ 206 w 209"/>
                      <a:gd name="T65" fmla="*/ 0 h 219"/>
                      <a:gd name="T66" fmla="*/ 207 w 209"/>
                      <a:gd name="T67" fmla="*/ 0 h 219"/>
                      <a:gd name="T68" fmla="*/ 207 w 209"/>
                      <a:gd name="T69" fmla="*/ 0 h 219"/>
                      <a:gd name="T70" fmla="*/ 207 w 209"/>
                      <a:gd name="T71" fmla="*/ 0 h 219"/>
                      <a:gd name="T72" fmla="*/ 209 w 209"/>
                      <a:gd name="T73" fmla="*/ 0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9" h="219">
                        <a:moveTo>
                          <a:pt x="0" y="219"/>
                        </a:moveTo>
                        <a:lnTo>
                          <a:pt x="0" y="219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0"/>
                        </a:lnTo>
                        <a:lnTo>
                          <a:pt x="0" y="211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lnTo>
                          <a:pt x="0" y="209"/>
                        </a:lnTo>
                        <a:close/>
                        <a:moveTo>
                          <a:pt x="203" y="0"/>
                        </a:moveTo>
                        <a:close/>
                        <a:moveTo>
                          <a:pt x="204" y="0"/>
                        </a:moveTo>
                        <a:lnTo>
                          <a:pt x="204" y="0"/>
                        </a:lnTo>
                        <a:close/>
                        <a:moveTo>
                          <a:pt x="204" y="0"/>
                        </a:moveTo>
                        <a:lnTo>
                          <a:pt x="204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9" y="0"/>
                        </a:move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E0E5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3" name="Freeform 436">
                    <a:extLst>
                      <a:ext uri="{FF2B5EF4-FFF2-40B4-BE49-F238E27FC236}">
                        <a16:creationId xmlns:a16="http://schemas.microsoft.com/office/drawing/2014/main" xmlns="" id="{4D117B18-981C-451E-996B-FEBFE4C84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0405" y="2303899"/>
                    <a:ext cx="1221411" cy="531195"/>
                  </a:xfrm>
                  <a:custGeom>
                    <a:avLst/>
                    <a:gdLst>
                      <a:gd name="T0" fmla="*/ 209 w 747"/>
                      <a:gd name="T1" fmla="*/ 417 h 417"/>
                      <a:gd name="T2" fmla="*/ 0 w 747"/>
                      <a:gd name="T3" fmla="*/ 209 h 417"/>
                      <a:gd name="T4" fmla="*/ 209 w 747"/>
                      <a:gd name="T5" fmla="*/ 0 h 417"/>
                      <a:gd name="T6" fmla="*/ 539 w 747"/>
                      <a:gd name="T7" fmla="*/ 0 h 417"/>
                      <a:gd name="T8" fmla="*/ 747 w 747"/>
                      <a:gd name="T9" fmla="*/ 209 h 417"/>
                      <a:gd name="T10" fmla="*/ 539 w 747"/>
                      <a:gd name="T11" fmla="*/ 417 h 417"/>
                      <a:gd name="T12" fmla="*/ 209 w 747"/>
                      <a:gd name="T13" fmla="*/ 417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47" h="417">
                        <a:moveTo>
                          <a:pt x="209" y="417"/>
                        </a:moveTo>
                        <a:cubicBezTo>
                          <a:pt x="93" y="417"/>
                          <a:pt x="0" y="324"/>
                          <a:pt x="0" y="209"/>
                        </a:cubicBezTo>
                        <a:cubicBezTo>
                          <a:pt x="0" y="93"/>
                          <a:pt x="93" y="0"/>
                          <a:pt x="209" y="0"/>
                        </a:cubicBezTo>
                        <a:lnTo>
                          <a:pt x="539" y="0"/>
                        </a:lnTo>
                        <a:cubicBezTo>
                          <a:pt x="654" y="0"/>
                          <a:pt x="747" y="93"/>
                          <a:pt x="747" y="209"/>
                        </a:cubicBezTo>
                        <a:cubicBezTo>
                          <a:pt x="747" y="324"/>
                          <a:pt x="654" y="417"/>
                          <a:pt x="539" y="417"/>
                        </a:cubicBezTo>
                        <a:lnTo>
                          <a:pt x="209" y="417"/>
                        </a:lnTo>
                        <a:close/>
                      </a:path>
                    </a:pathLst>
                  </a:custGeom>
                  <a:solidFill>
                    <a:srgbClr val="0660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5" name="Freeform 438">
                    <a:extLst>
                      <a:ext uri="{FF2B5EF4-FFF2-40B4-BE49-F238E27FC236}">
                        <a16:creationId xmlns:a16="http://schemas.microsoft.com/office/drawing/2014/main" xmlns="" id="{CB08E1B1-7EF1-4E7B-A4A5-A49F9C96D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5831" y="2499032"/>
                    <a:ext cx="965982" cy="336063"/>
                  </a:xfrm>
                  <a:custGeom>
                    <a:avLst/>
                    <a:gdLst>
                      <a:gd name="T0" fmla="*/ 590 w 592"/>
                      <a:gd name="T1" fmla="*/ 18 h 263"/>
                      <a:gd name="T2" fmla="*/ 455 w 592"/>
                      <a:gd name="T3" fmla="*/ 15 h 263"/>
                      <a:gd name="T4" fmla="*/ 138 w 592"/>
                      <a:gd name="T5" fmla="*/ 114 h 263"/>
                      <a:gd name="T6" fmla="*/ 0 w 592"/>
                      <a:gd name="T7" fmla="*/ 255 h 263"/>
                      <a:gd name="T8" fmla="*/ 54 w 592"/>
                      <a:gd name="T9" fmla="*/ 263 h 263"/>
                      <a:gd name="T10" fmla="*/ 384 w 592"/>
                      <a:gd name="T11" fmla="*/ 263 h 263"/>
                      <a:gd name="T12" fmla="*/ 592 w 592"/>
                      <a:gd name="T13" fmla="*/ 55 h 263"/>
                      <a:gd name="T14" fmla="*/ 590 w 592"/>
                      <a:gd name="T15" fmla="*/ 18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2" h="263">
                        <a:moveTo>
                          <a:pt x="590" y="18"/>
                        </a:moveTo>
                        <a:cubicBezTo>
                          <a:pt x="548" y="3"/>
                          <a:pt x="501" y="0"/>
                          <a:pt x="455" y="15"/>
                        </a:cubicBezTo>
                        <a:lnTo>
                          <a:pt x="138" y="114"/>
                        </a:lnTo>
                        <a:cubicBezTo>
                          <a:pt x="68" y="136"/>
                          <a:pt x="18" y="190"/>
                          <a:pt x="0" y="255"/>
                        </a:cubicBezTo>
                        <a:cubicBezTo>
                          <a:pt x="17" y="261"/>
                          <a:pt x="34" y="263"/>
                          <a:pt x="54" y="263"/>
                        </a:cubicBezTo>
                        <a:lnTo>
                          <a:pt x="384" y="263"/>
                        </a:lnTo>
                        <a:cubicBezTo>
                          <a:pt x="499" y="263"/>
                          <a:pt x="592" y="170"/>
                          <a:pt x="592" y="55"/>
                        </a:cubicBezTo>
                        <a:cubicBezTo>
                          <a:pt x="592" y="43"/>
                          <a:pt x="592" y="29"/>
                          <a:pt x="590" y="18"/>
                        </a:cubicBezTo>
                        <a:close/>
                      </a:path>
                    </a:pathLst>
                  </a:custGeom>
                  <a:solidFill>
                    <a:srgbClr val="1033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47" name="Freeform 440">
                    <a:extLst>
                      <a:ext uri="{FF2B5EF4-FFF2-40B4-BE49-F238E27FC236}">
                        <a16:creationId xmlns:a16="http://schemas.microsoft.com/office/drawing/2014/main" xmlns="" id="{58FE7CEC-0DA6-4FA3-A2EB-19968BAC85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909693" y="2303899"/>
                    <a:ext cx="594450" cy="227656"/>
                  </a:xfrm>
                  <a:custGeom>
                    <a:avLst/>
                    <a:gdLst>
                      <a:gd name="T0" fmla="*/ 363 w 363"/>
                      <a:gd name="T1" fmla="*/ 179 h 179"/>
                      <a:gd name="T2" fmla="*/ 165 w 363"/>
                      <a:gd name="T3" fmla="*/ 107 h 179"/>
                      <a:gd name="T4" fmla="*/ 93 w 363"/>
                      <a:gd name="T5" fmla="*/ 93 h 179"/>
                      <a:gd name="T6" fmla="*/ 22 w 363"/>
                      <a:gd name="T7" fmla="*/ 105 h 179"/>
                      <a:gd name="T8" fmla="*/ 198 w 363"/>
                      <a:gd name="T9" fmla="*/ 0 h 179"/>
                      <a:gd name="T10" fmla="*/ 198 w 363"/>
                      <a:gd name="T11" fmla="*/ 0 h 179"/>
                      <a:gd name="T12" fmla="*/ 199 w 363"/>
                      <a:gd name="T13" fmla="*/ 0 h 179"/>
                      <a:gd name="T14" fmla="*/ 199 w 363"/>
                      <a:gd name="T15" fmla="*/ 0 h 179"/>
                      <a:gd name="T16" fmla="*/ 199 w 363"/>
                      <a:gd name="T17" fmla="*/ 0 h 179"/>
                      <a:gd name="T18" fmla="*/ 199 w 363"/>
                      <a:gd name="T19" fmla="*/ 0 h 179"/>
                      <a:gd name="T20" fmla="*/ 201 w 363"/>
                      <a:gd name="T21" fmla="*/ 0 h 179"/>
                      <a:gd name="T22" fmla="*/ 201 w 363"/>
                      <a:gd name="T23" fmla="*/ 0 h 179"/>
                      <a:gd name="T24" fmla="*/ 201 w 363"/>
                      <a:gd name="T25" fmla="*/ 0 h 179"/>
                      <a:gd name="T26" fmla="*/ 201 w 363"/>
                      <a:gd name="T27" fmla="*/ 0 h 179"/>
                      <a:gd name="T28" fmla="*/ 201 w 363"/>
                      <a:gd name="T29" fmla="*/ 0 h 179"/>
                      <a:gd name="T30" fmla="*/ 201 w 363"/>
                      <a:gd name="T31" fmla="*/ 0 h 179"/>
                      <a:gd name="T32" fmla="*/ 202 w 363"/>
                      <a:gd name="T33" fmla="*/ 0 h 179"/>
                      <a:gd name="T34" fmla="*/ 202 w 363"/>
                      <a:gd name="T35" fmla="*/ 0 h 179"/>
                      <a:gd name="T36" fmla="*/ 202 w 363"/>
                      <a:gd name="T37" fmla="*/ 0 h 179"/>
                      <a:gd name="T38" fmla="*/ 202 w 363"/>
                      <a:gd name="T39" fmla="*/ 0 h 179"/>
                      <a:gd name="T40" fmla="*/ 202 w 363"/>
                      <a:gd name="T41" fmla="*/ 0 h 179"/>
                      <a:gd name="T42" fmla="*/ 202 w 363"/>
                      <a:gd name="T43" fmla="*/ 0 h 179"/>
                      <a:gd name="T44" fmla="*/ 204 w 363"/>
                      <a:gd name="T45" fmla="*/ 0 h 179"/>
                      <a:gd name="T46" fmla="*/ 204 w 363"/>
                      <a:gd name="T47" fmla="*/ 0 h 179"/>
                      <a:gd name="T48" fmla="*/ 204 w 363"/>
                      <a:gd name="T49" fmla="*/ 0 h 179"/>
                      <a:gd name="T50" fmla="*/ 331 w 363"/>
                      <a:gd name="T51" fmla="*/ 0 h 179"/>
                      <a:gd name="T52" fmla="*/ 363 w 363"/>
                      <a:gd name="T53" fmla="*/ 0 h 179"/>
                      <a:gd name="T54" fmla="*/ 363 w 363"/>
                      <a:gd name="T55" fmla="*/ 179 h 179"/>
                      <a:gd name="T56" fmla="*/ 0 w 363"/>
                      <a:gd name="T57" fmla="*/ 167 h 179"/>
                      <a:gd name="T58" fmla="*/ 0 w 363"/>
                      <a:gd name="T59" fmla="*/ 167 h 179"/>
                      <a:gd name="T60" fmla="*/ 0 w 363"/>
                      <a:gd name="T61" fmla="*/ 164 h 179"/>
                      <a:gd name="T62" fmla="*/ 0 w 363"/>
                      <a:gd name="T63" fmla="*/ 167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3" h="179">
                        <a:moveTo>
                          <a:pt x="363" y="179"/>
                        </a:moveTo>
                        <a:lnTo>
                          <a:pt x="165" y="107"/>
                        </a:lnTo>
                        <a:cubicBezTo>
                          <a:pt x="142" y="98"/>
                          <a:pt x="116" y="93"/>
                          <a:pt x="93" y="93"/>
                        </a:cubicBezTo>
                        <a:cubicBezTo>
                          <a:pt x="69" y="93"/>
                          <a:pt x="46" y="98"/>
                          <a:pt x="22" y="105"/>
                        </a:cubicBezTo>
                        <a:cubicBezTo>
                          <a:pt x="57" y="45"/>
                          <a:pt x="122" y="2"/>
                          <a:pt x="198" y="0"/>
                        </a:cubicBezTo>
                        <a:lnTo>
                          <a:pt x="198" y="0"/>
                        </a:lnTo>
                        <a:lnTo>
                          <a:pt x="199" y="0"/>
                        </a:lnTo>
                        <a:lnTo>
                          <a:pt x="199" y="0"/>
                        </a:lnTo>
                        <a:lnTo>
                          <a:pt x="199" y="0"/>
                        </a:lnTo>
                        <a:lnTo>
                          <a:pt x="199" y="0"/>
                        </a:lnTo>
                        <a:lnTo>
                          <a:pt x="201" y="0"/>
                        </a:lnTo>
                        <a:lnTo>
                          <a:pt x="201" y="0"/>
                        </a:lnTo>
                        <a:lnTo>
                          <a:pt x="201" y="0"/>
                        </a:lnTo>
                        <a:lnTo>
                          <a:pt x="201" y="0"/>
                        </a:lnTo>
                        <a:lnTo>
                          <a:pt x="201" y="0"/>
                        </a:lnTo>
                        <a:lnTo>
                          <a:pt x="201" y="0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lnTo>
                          <a:pt x="204" y="0"/>
                        </a:lnTo>
                        <a:lnTo>
                          <a:pt x="204" y="0"/>
                        </a:lnTo>
                        <a:lnTo>
                          <a:pt x="204" y="0"/>
                        </a:lnTo>
                        <a:lnTo>
                          <a:pt x="331" y="0"/>
                        </a:lnTo>
                        <a:lnTo>
                          <a:pt x="363" y="0"/>
                        </a:lnTo>
                        <a:lnTo>
                          <a:pt x="363" y="179"/>
                        </a:lnTo>
                        <a:close/>
                        <a:moveTo>
                          <a:pt x="0" y="167"/>
                        </a:moveTo>
                        <a:lnTo>
                          <a:pt x="0" y="167"/>
                        </a:lnTo>
                        <a:lnTo>
                          <a:pt x="0" y="164"/>
                        </a:lnTo>
                        <a:lnTo>
                          <a:pt x="0" y="167"/>
                        </a:lnTo>
                        <a:close/>
                      </a:path>
                    </a:pathLst>
                  </a:custGeom>
                  <a:solidFill>
                    <a:srgbClr val="0F50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8" name="Freeform 441">
                    <a:extLst>
                      <a:ext uri="{FF2B5EF4-FFF2-40B4-BE49-F238E27FC236}">
                        <a16:creationId xmlns:a16="http://schemas.microsoft.com/office/drawing/2014/main" xmlns="" id="{141B3D2C-1CB5-40E2-880C-588C62C6B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0405" y="2423146"/>
                    <a:ext cx="603739" cy="404719"/>
                  </a:xfrm>
                  <a:custGeom>
                    <a:avLst/>
                    <a:gdLst>
                      <a:gd name="T0" fmla="*/ 167 w 368"/>
                      <a:gd name="T1" fmla="*/ 319 h 319"/>
                      <a:gd name="T2" fmla="*/ 0 w 368"/>
                      <a:gd name="T3" fmla="*/ 126 h 319"/>
                      <a:gd name="T4" fmla="*/ 0 w 368"/>
                      <a:gd name="T5" fmla="*/ 124 h 319"/>
                      <a:gd name="T6" fmla="*/ 0 w 368"/>
                      <a:gd name="T7" fmla="*/ 124 h 319"/>
                      <a:gd name="T8" fmla="*/ 0 w 368"/>
                      <a:gd name="T9" fmla="*/ 124 h 319"/>
                      <a:gd name="T10" fmla="*/ 0 w 368"/>
                      <a:gd name="T11" fmla="*/ 124 h 319"/>
                      <a:gd name="T12" fmla="*/ 0 w 368"/>
                      <a:gd name="T13" fmla="*/ 123 h 319"/>
                      <a:gd name="T14" fmla="*/ 0 w 368"/>
                      <a:gd name="T15" fmla="*/ 123 h 319"/>
                      <a:gd name="T16" fmla="*/ 0 w 368"/>
                      <a:gd name="T17" fmla="*/ 123 h 319"/>
                      <a:gd name="T18" fmla="*/ 0 w 368"/>
                      <a:gd name="T19" fmla="*/ 121 h 319"/>
                      <a:gd name="T20" fmla="*/ 0 w 368"/>
                      <a:gd name="T21" fmla="*/ 121 h 319"/>
                      <a:gd name="T22" fmla="*/ 0 w 368"/>
                      <a:gd name="T23" fmla="*/ 121 h 319"/>
                      <a:gd name="T24" fmla="*/ 0 w 368"/>
                      <a:gd name="T25" fmla="*/ 121 h 319"/>
                      <a:gd name="T26" fmla="*/ 0 w 368"/>
                      <a:gd name="T27" fmla="*/ 121 h 319"/>
                      <a:gd name="T28" fmla="*/ 0 w 368"/>
                      <a:gd name="T29" fmla="*/ 120 h 319"/>
                      <a:gd name="T30" fmla="*/ 0 w 368"/>
                      <a:gd name="T31" fmla="*/ 120 h 319"/>
                      <a:gd name="T32" fmla="*/ 0 w 368"/>
                      <a:gd name="T33" fmla="*/ 120 h 319"/>
                      <a:gd name="T34" fmla="*/ 0 w 368"/>
                      <a:gd name="T35" fmla="*/ 118 h 319"/>
                      <a:gd name="T36" fmla="*/ 0 w 368"/>
                      <a:gd name="T37" fmla="*/ 118 h 319"/>
                      <a:gd name="T38" fmla="*/ 0 w 368"/>
                      <a:gd name="T39" fmla="*/ 118 h 319"/>
                      <a:gd name="T40" fmla="*/ 0 w 368"/>
                      <a:gd name="T41" fmla="*/ 118 h 319"/>
                      <a:gd name="T42" fmla="*/ 0 w 368"/>
                      <a:gd name="T43" fmla="*/ 117 h 319"/>
                      <a:gd name="T44" fmla="*/ 0 w 368"/>
                      <a:gd name="T45" fmla="*/ 117 h 319"/>
                      <a:gd name="T46" fmla="*/ 0 w 368"/>
                      <a:gd name="T47" fmla="*/ 117 h 319"/>
                      <a:gd name="T48" fmla="*/ 0 w 368"/>
                      <a:gd name="T49" fmla="*/ 117 h 319"/>
                      <a:gd name="T50" fmla="*/ 0 w 368"/>
                      <a:gd name="T51" fmla="*/ 117 h 319"/>
                      <a:gd name="T52" fmla="*/ 0 w 368"/>
                      <a:gd name="T53" fmla="*/ 116 h 319"/>
                      <a:gd name="T54" fmla="*/ 0 w 368"/>
                      <a:gd name="T55" fmla="*/ 116 h 319"/>
                      <a:gd name="T56" fmla="*/ 0 w 368"/>
                      <a:gd name="T57" fmla="*/ 99 h 319"/>
                      <a:gd name="T58" fmla="*/ 2 w 368"/>
                      <a:gd name="T59" fmla="*/ 86 h 319"/>
                      <a:gd name="T60" fmla="*/ 5 w 368"/>
                      <a:gd name="T61" fmla="*/ 74 h 319"/>
                      <a:gd name="T62" fmla="*/ 8 w 368"/>
                      <a:gd name="T63" fmla="*/ 61 h 319"/>
                      <a:gd name="T64" fmla="*/ 11 w 368"/>
                      <a:gd name="T65" fmla="*/ 49 h 319"/>
                      <a:gd name="T66" fmla="*/ 27 w 368"/>
                      <a:gd name="T67" fmla="*/ 12 h 319"/>
                      <a:gd name="T68" fmla="*/ 98 w 368"/>
                      <a:gd name="T69" fmla="*/ 0 h 319"/>
                      <a:gd name="T70" fmla="*/ 368 w 368"/>
                      <a:gd name="T71" fmla="*/ 86 h 319"/>
                      <a:gd name="T72" fmla="*/ 293 w 368"/>
                      <a:gd name="T73" fmla="*/ 175 h 319"/>
                      <a:gd name="T74" fmla="*/ 169 w 368"/>
                      <a:gd name="T75" fmla="*/ 319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68" h="319">
                        <a:moveTo>
                          <a:pt x="169" y="319"/>
                        </a:moveTo>
                        <a:lnTo>
                          <a:pt x="167" y="319"/>
                        </a:lnTo>
                        <a:cubicBezTo>
                          <a:pt x="76" y="302"/>
                          <a:pt x="5" y="223"/>
                          <a:pt x="0" y="126"/>
                        </a:cubicBezTo>
                        <a:lnTo>
                          <a:pt x="0" y="126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3"/>
                        </a:lnTo>
                        <a:lnTo>
                          <a:pt x="0" y="123"/>
                        </a:lnTo>
                        <a:lnTo>
                          <a:pt x="0" y="123"/>
                        </a:lnTo>
                        <a:lnTo>
                          <a:pt x="0" y="123"/>
                        </a:lnTo>
                        <a:lnTo>
                          <a:pt x="0" y="123"/>
                        </a:lnTo>
                        <a:lnTo>
                          <a:pt x="0" y="123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lnTo>
                          <a:pt x="0" y="120"/>
                        </a:lnTo>
                        <a:lnTo>
                          <a:pt x="0" y="120"/>
                        </a:lnTo>
                        <a:lnTo>
                          <a:pt x="0" y="120"/>
                        </a:lnTo>
                        <a:lnTo>
                          <a:pt x="0" y="120"/>
                        </a:lnTo>
                        <a:lnTo>
                          <a:pt x="0" y="120"/>
                        </a:lnTo>
                        <a:lnTo>
                          <a:pt x="0" y="120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7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02"/>
                        </a:lnTo>
                        <a:lnTo>
                          <a:pt x="0" y="99"/>
                        </a:lnTo>
                        <a:cubicBezTo>
                          <a:pt x="0" y="96"/>
                          <a:pt x="2" y="93"/>
                          <a:pt x="2" y="90"/>
                        </a:cubicBezTo>
                        <a:lnTo>
                          <a:pt x="2" y="86"/>
                        </a:lnTo>
                        <a:cubicBezTo>
                          <a:pt x="3" y="83"/>
                          <a:pt x="3" y="79"/>
                          <a:pt x="5" y="74"/>
                        </a:cubicBezTo>
                        <a:lnTo>
                          <a:pt x="5" y="74"/>
                        </a:lnTo>
                        <a:lnTo>
                          <a:pt x="5" y="71"/>
                        </a:lnTo>
                        <a:cubicBezTo>
                          <a:pt x="6" y="68"/>
                          <a:pt x="6" y="65"/>
                          <a:pt x="8" y="61"/>
                        </a:cubicBezTo>
                        <a:lnTo>
                          <a:pt x="8" y="61"/>
                        </a:lnTo>
                        <a:cubicBezTo>
                          <a:pt x="9" y="56"/>
                          <a:pt x="9" y="52"/>
                          <a:pt x="11" y="49"/>
                        </a:cubicBezTo>
                        <a:lnTo>
                          <a:pt x="11" y="48"/>
                        </a:lnTo>
                        <a:cubicBezTo>
                          <a:pt x="15" y="36"/>
                          <a:pt x="21" y="24"/>
                          <a:pt x="27" y="12"/>
                        </a:cubicBezTo>
                        <a:lnTo>
                          <a:pt x="27" y="12"/>
                        </a:lnTo>
                        <a:cubicBezTo>
                          <a:pt x="51" y="5"/>
                          <a:pt x="74" y="0"/>
                          <a:pt x="98" y="0"/>
                        </a:cubicBezTo>
                        <a:cubicBezTo>
                          <a:pt x="121" y="0"/>
                          <a:pt x="147" y="5"/>
                          <a:pt x="170" y="14"/>
                        </a:cubicBezTo>
                        <a:lnTo>
                          <a:pt x="368" y="86"/>
                        </a:lnTo>
                        <a:lnTo>
                          <a:pt x="368" y="151"/>
                        </a:lnTo>
                        <a:lnTo>
                          <a:pt x="293" y="175"/>
                        </a:lnTo>
                        <a:cubicBezTo>
                          <a:pt x="223" y="197"/>
                          <a:pt x="173" y="251"/>
                          <a:pt x="155" y="316"/>
                        </a:cubicBezTo>
                        <a:cubicBezTo>
                          <a:pt x="160" y="318"/>
                          <a:pt x="164" y="319"/>
                          <a:pt x="169" y="319"/>
                        </a:cubicBezTo>
                        <a:close/>
                      </a:path>
                    </a:pathLst>
                  </a:custGeom>
                  <a:solidFill>
                    <a:srgbClr val="1240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515" name="Textfeld 514">
                  <a:extLst>
                    <a:ext uri="{FF2B5EF4-FFF2-40B4-BE49-F238E27FC236}">
                      <a16:creationId xmlns:a16="http://schemas.microsoft.com/office/drawing/2014/main" xmlns="" id="{96DFA8CC-FF20-4737-AE5D-7E783415F5B2}"/>
                    </a:ext>
                  </a:extLst>
                </p:cNvPr>
                <p:cNvSpPr txBox="1"/>
                <p:nvPr/>
              </p:nvSpPr>
              <p:spPr>
                <a:xfrm>
                  <a:off x="4777724" y="2588408"/>
                  <a:ext cx="1083875" cy="418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solidFill>
                        <a:schemeClr val="bg1"/>
                      </a:solidFill>
                    </a:rPr>
                    <a:t>Duale </a:t>
                  </a:r>
                  <a:br>
                    <a:rPr lang="de-DE" sz="1200" b="1" dirty="0">
                      <a:solidFill>
                        <a:schemeClr val="bg1"/>
                      </a:solidFill>
                    </a:rPr>
                  </a:br>
                  <a:r>
                    <a:rPr lang="de-DE" sz="1200" b="1" dirty="0">
                      <a:solidFill>
                        <a:schemeClr val="bg1"/>
                      </a:solidFill>
                    </a:rPr>
                    <a:t>Berufsausbildung</a:t>
                  </a:r>
                </a:p>
              </p:txBody>
            </p:sp>
          </p:grpSp>
          <p:sp>
            <p:nvSpPr>
              <p:cNvPr id="361" name="Freeform 395">
                <a:extLst>
                  <a:ext uri="{FF2B5EF4-FFF2-40B4-BE49-F238E27FC236}">
                    <a16:creationId xmlns:a16="http://schemas.microsoft.com/office/drawing/2014/main" xmlns="" id="{7EE222A3-6487-466E-AAC0-BE3C9575F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939" y="2746508"/>
                <a:ext cx="668756" cy="498672"/>
              </a:xfrm>
              <a:custGeom>
                <a:avLst/>
                <a:gdLst>
                  <a:gd name="T0" fmla="*/ 15 w 410"/>
                  <a:gd name="T1" fmla="*/ 392 h 392"/>
                  <a:gd name="T2" fmla="*/ 410 w 410"/>
                  <a:gd name="T3" fmla="*/ 0 h 392"/>
                  <a:gd name="T4" fmla="*/ 0 w 410"/>
                  <a:gd name="T5" fmla="*/ 313 h 392"/>
                  <a:gd name="T6" fmla="*/ 15 w 410"/>
                  <a:gd name="T7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" h="392">
                    <a:moveTo>
                      <a:pt x="15" y="392"/>
                    </a:moveTo>
                    <a:lnTo>
                      <a:pt x="410" y="0"/>
                    </a:lnTo>
                    <a:lnTo>
                      <a:pt x="0" y="313"/>
                    </a:lnTo>
                    <a:lnTo>
                      <a:pt x="15" y="392"/>
                    </a:lnTo>
                    <a:close/>
                  </a:path>
                </a:pathLst>
              </a:custGeom>
              <a:solidFill>
                <a:srgbClr val="721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2" name="Freeform 396">
                <a:extLst>
                  <a:ext uri="{FF2B5EF4-FFF2-40B4-BE49-F238E27FC236}">
                    <a16:creationId xmlns:a16="http://schemas.microsoft.com/office/drawing/2014/main" xmlns="" id="{29AF26BF-A427-4EB0-A6FB-DFFA732BC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0722" y="3999741"/>
                <a:ext cx="1328225" cy="72271"/>
              </a:xfrm>
              <a:custGeom>
                <a:avLst/>
                <a:gdLst>
                  <a:gd name="T0" fmla="*/ 64 w 814"/>
                  <a:gd name="T1" fmla="*/ 0 h 58"/>
                  <a:gd name="T2" fmla="*/ 814 w 814"/>
                  <a:gd name="T3" fmla="*/ 58 h 58"/>
                  <a:gd name="T4" fmla="*/ 0 w 814"/>
                  <a:gd name="T5" fmla="*/ 53 h 58"/>
                  <a:gd name="T6" fmla="*/ 64 w 814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4" h="58">
                    <a:moveTo>
                      <a:pt x="64" y="0"/>
                    </a:moveTo>
                    <a:lnTo>
                      <a:pt x="814" y="58"/>
                    </a:lnTo>
                    <a:lnTo>
                      <a:pt x="0" y="5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721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3" name="Freeform 397">
                <a:extLst>
                  <a:ext uri="{FF2B5EF4-FFF2-40B4-BE49-F238E27FC236}">
                    <a16:creationId xmlns:a16="http://schemas.microsoft.com/office/drawing/2014/main" xmlns="" id="{7632AA21-FD00-44C3-99A6-DABC4A58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377" y="3504682"/>
                <a:ext cx="1365378" cy="852801"/>
              </a:xfrm>
              <a:custGeom>
                <a:avLst/>
                <a:gdLst>
                  <a:gd name="T0" fmla="*/ 12 w 836"/>
                  <a:gd name="T1" fmla="*/ 672 h 672"/>
                  <a:gd name="T2" fmla="*/ 836 w 836"/>
                  <a:gd name="T3" fmla="*/ 0 h 672"/>
                  <a:gd name="T4" fmla="*/ 0 w 836"/>
                  <a:gd name="T5" fmla="*/ 567 h 672"/>
                  <a:gd name="T6" fmla="*/ 12 w 836"/>
                  <a:gd name="T7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6" h="672">
                    <a:moveTo>
                      <a:pt x="12" y="672"/>
                    </a:moveTo>
                    <a:lnTo>
                      <a:pt x="836" y="0"/>
                    </a:lnTo>
                    <a:lnTo>
                      <a:pt x="0" y="567"/>
                    </a:lnTo>
                    <a:lnTo>
                      <a:pt x="12" y="672"/>
                    </a:lnTo>
                    <a:close/>
                  </a:path>
                </a:pathLst>
              </a:custGeom>
              <a:solidFill>
                <a:srgbClr val="721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60" name="Freeform 394">
                <a:extLst>
                  <a:ext uri="{FF2B5EF4-FFF2-40B4-BE49-F238E27FC236}">
                    <a16:creationId xmlns:a16="http://schemas.microsoft.com/office/drawing/2014/main" xmlns="" id="{DB44010B-288A-4737-9F9B-7F78FB73F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819" y="3319468"/>
                <a:ext cx="1555789" cy="1004571"/>
              </a:xfrm>
              <a:custGeom>
                <a:avLst/>
                <a:gdLst>
                  <a:gd name="T0" fmla="*/ 939 w 953"/>
                  <a:gd name="T1" fmla="*/ 790 h 790"/>
                  <a:gd name="T2" fmla="*/ 0 w 953"/>
                  <a:gd name="T3" fmla="*/ 0 h 790"/>
                  <a:gd name="T4" fmla="*/ 953 w 953"/>
                  <a:gd name="T5" fmla="*/ 685 h 790"/>
                  <a:gd name="T6" fmla="*/ 939 w 953"/>
                  <a:gd name="T7" fmla="*/ 790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3" h="790">
                    <a:moveTo>
                      <a:pt x="939" y="790"/>
                    </a:moveTo>
                    <a:lnTo>
                      <a:pt x="0" y="0"/>
                    </a:lnTo>
                    <a:lnTo>
                      <a:pt x="953" y="685"/>
                    </a:lnTo>
                    <a:lnTo>
                      <a:pt x="939" y="790"/>
                    </a:lnTo>
                    <a:close/>
                  </a:path>
                </a:pathLst>
              </a:custGeom>
              <a:solidFill>
                <a:srgbClr val="8F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59" name="Freeform 393">
                <a:extLst>
                  <a:ext uri="{FF2B5EF4-FFF2-40B4-BE49-F238E27FC236}">
                    <a16:creationId xmlns:a16="http://schemas.microsoft.com/office/drawing/2014/main" xmlns="" id="{03CDAA1C-1A4C-4928-8C3C-ED68FB098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514" y="3972655"/>
                <a:ext cx="1323582" cy="68659"/>
              </a:xfrm>
              <a:custGeom>
                <a:avLst/>
                <a:gdLst>
                  <a:gd name="T0" fmla="*/ 750 w 812"/>
                  <a:gd name="T1" fmla="*/ 0 h 55"/>
                  <a:gd name="T2" fmla="*/ 0 w 812"/>
                  <a:gd name="T3" fmla="*/ 49 h 55"/>
                  <a:gd name="T4" fmla="*/ 812 w 812"/>
                  <a:gd name="T5" fmla="*/ 55 h 55"/>
                  <a:gd name="T6" fmla="*/ 750 w 81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2" h="55">
                    <a:moveTo>
                      <a:pt x="750" y="0"/>
                    </a:moveTo>
                    <a:lnTo>
                      <a:pt x="0" y="49"/>
                    </a:lnTo>
                    <a:lnTo>
                      <a:pt x="812" y="55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8F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512" name="Gruppieren 511">
                <a:extLst>
                  <a:ext uri="{FF2B5EF4-FFF2-40B4-BE49-F238E27FC236}">
                    <a16:creationId xmlns:a16="http://schemas.microsoft.com/office/drawing/2014/main" xmlns="" id="{6F60571C-E800-4E32-8729-51692A0C813A}"/>
                  </a:ext>
                </a:extLst>
              </p:cNvPr>
              <p:cNvGrpSpPr/>
              <p:nvPr/>
            </p:nvGrpSpPr>
            <p:grpSpPr>
              <a:xfrm>
                <a:off x="5887287" y="2272457"/>
                <a:ext cx="478348" cy="3779789"/>
                <a:chOff x="5887287" y="2272457"/>
                <a:chExt cx="478348" cy="3779789"/>
              </a:xfrm>
            </p:grpSpPr>
            <p:sp>
              <p:nvSpPr>
                <p:cNvPr id="64" name="Freeform 457">
                  <a:extLst>
                    <a:ext uri="{FF2B5EF4-FFF2-40B4-BE49-F238E27FC236}">
                      <a16:creationId xmlns:a16="http://schemas.microsoft.com/office/drawing/2014/main" xmlns="" id="{B9F35EDA-A089-411F-ABA5-5BCB16CC6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7287" y="2272457"/>
                  <a:ext cx="241495" cy="3779789"/>
                </a:xfrm>
                <a:custGeom>
                  <a:avLst/>
                  <a:gdLst>
                    <a:gd name="T0" fmla="*/ 146 w 146"/>
                    <a:gd name="T1" fmla="*/ 0 h 2972"/>
                    <a:gd name="T2" fmla="*/ 146 w 146"/>
                    <a:gd name="T3" fmla="*/ 2972 h 2972"/>
                    <a:gd name="T4" fmla="*/ 0 w 146"/>
                    <a:gd name="T5" fmla="*/ 2972 h 2972"/>
                    <a:gd name="T6" fmla="*/ 146 w 146"/>
                    <a:gd name="T7" fmla="*/ 0 h 2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" h="2972">
                      <a:moveTo>
                        <a:pt x="146" y="0"/>
                      </a:moveTo>
                      <a:lnTo>
                        <a:pt x="146" y="2972"/>
                      </a:lnTo>
                      <a:lnTo>
                        <a:pt x="0" y="2972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8F1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" name="Freeform 458">
                  <a:extLst>
                    <a:ext uri="{FF2B5EF4-FFF2-40B4-BE49-F238E27FC236}">
                      <a16:creationId xmlns:a16="http://schemas.microsoft.com/office/drawing/2014/main" xmlns="" id="{03A9A7B2-D57D-4727-A5CF-3EFDB93A1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8782" y="2272457"/>
                  <a:ext cx="236853" cy="3779789"/>
                </a:xfrm>
                <a:custGeom>
                  <a:avLst/>
                  <a:gdLst>
                    <a:gd name="T0" fmla="*/ 0 w 146"/>
                    <a:gd name="T1" fmla="*/ 0 h 2972"/>
                    <a:gd name="T2" fmla="*/ 146 w 146"/>
                    <a:gd name="T3" fmla="*/ 2972 h 2972"/>
                    <a:gd name="T4" fmla="*/ 0 w 146"/>
                    <a:gd name="T5" fmla="*/ 2972 h 2972"/>
                    <a:gd name="T6" fmla="*/ 0 w 146"/>
                    <a:gd name="T7" fmla="*/ 0 h 2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" h="2972">
                      <a:moveTo>
                        <a:pt x="0" y="0"/>
                      </a:moveTo>
                      <a:lnTo>
                        <a:pt x="146" y="2972"/>
                      </a:lnTo>
                      <a:lnTo>
                        <a:pt x="0" y="29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1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70" name="Freeform 404">
                <a:extLst>
                  <a:ext uri="{FF2B5EF4-FFF2-40B4-BE49-F238E27FC236}">
                    <a16:creationId xmlns:a16="http://schemas.microsoft.com/office/drawing/2014/main" xmlns="" id="{D3E8F5A1-1523-49EF-A6A2-C067F9DDA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491" y="3077378"/>
                <a:ext cx="701267" cy="585397"/>
              </a:xfrm>
              <a:custGeom>
                <a:avLst/>
                <a:gdLst>
                  <a:gd name="T0" fmla="*/ 413 w 430"/>
                  <a:gd name="T1" fmla="*/ 461 h 461"/>
                  <a:gd name="T2" fmla="*/ 0 w 430"/>
                  <a:gd name="T3" fmla="*/ 0 h 461"/>
                  <a:gd name="T4" fmla="*/ 430 w 430"/>
                  <a:gd name="T5" fmla="*/ 401 h 461"/>
                  <a:gd name="T6" fmla="*/ 413 w 430"/>
                  <a:gd name="T7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0" h="461">
                    <a:moveTo>
                      <a:pt x="413" y="461"/>
                    </a:moveTo>
                    <a:lnTo>
                      <a:pt x="0" y="0"/>
                    </a:lnTo>
                    <a:lnTo>
                      <a:pt x="430" y="401"/>
                    </a:lnTo>
                    <a:lnTo>
                      <a:pt x="413" y="461"/>
                    </a:lnTo>
                    <a:close/>
                  </a:path>
                </a:pathLst>
              </a:custGeom>
              <a:solidFill>
                <a:srgbClr val="8F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81" name="Gruppieren 80"/>
              <p:cNvGrpSpPr/>
              <p:nvPr/>
            </p:nvGrpSpPr>
            <p:grpSpPr>
              <a:xfrm>
                <a:off x="3403447" y="3728647"/>
                <a:ext cx="1481483" cy="643215"/>
                <a:chOff x="3807672" y="4732906"/>
                <a:chExt cx="1481483" cy="643215"/>
              </a:xfrm>
            </p:grpSpPr>
            <p:grpSp>
              <p:nvGrpSpPr>
                <p:cNvPr id="4" name="Gruppieren 3">
                  <a:extLst>
                    <a:ext uri="{FF2B5EF4-FFF2-40B4-BE49-F238E27FC236}">
                      <a16:creationId xmlns:a16="http://schemas.microsoft.com/office/drawing/2014/main" xmlns="" id="{7C9531F5-F2C5-4784-984E-1CF94C8C1C80}"/>
                    </a:ext>
                  </a:extLst>
                </p:cNvPr>
                <p:cNvGrpSpPr/>
                <p:nvPr/>
              </p:nvGrpSpPr>
              <p:grpSpPr>
                <a:xfrm>
                  <a:off x="3807672" y="4732906"/>
                  <a:ext cx="1481483" cy="643215"/>
                  <a:chOff x="5395008" y="1976145"/>
                  <a:chExt cx="1481483" cy="643215"/>
                </a:xfrm>
              </p:grpSpPr>
              <p:sp>
                <p:nvSpPr>
                  <p:cNvPr id="67" name="Freeform 460">
                    <a:extLst>
                      <a:ext uri="{FF2B5EF4-FFF2-40B4-BE49-F238E27FC236}">
                        <a16:creationId xmlns:a16="http://schemas.microsoft.com/office/drawing/2014/main" xmlns="" id="{A7E72C5A-EA27-4980-BBBC-BA0201CEA0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5008" y="1976145"/>
                    <a:ext cx="1481483" cy="643215"/>
                  </a:xfrm>
                  <a:custGeom>
                    <a:avLst/>
                    <a:gdLst>
                      <a:gd name="T0" fmla="*/ 252 w 908"/>
                      <a:gd name="T1" fmla="*/ 506 h 506"/>
                      <a:gd name="T2" fmla="*/ 0 w 908"/>
                      <a:gd name="T3" fmla="*/ 252 h 506"/>
                      <a:gd name="T4" fmla="*/ 252 w 908"/>
                      <a:gd name="T5" fmla="*/ 0 h 506"/>
                      <a:gd name="T6" fmla="*/ 655 w 908"/>
                      <a:gd name="T7" fmla="*/ 0 h 506"/>
                      <a:gd name="T8" fmla="*/ 908 w 908"/>
                      <a:gd name="T9" fmla="*/ 252 h 506"/>
                      <a:gd name="T10" fmla="*/ 655 w 908"/>
                      <a:gd name="T11" fmla="*/ 506 h 506"/>
                      <a:gd name="T12" fmla="*/ 252 w 908"/>
                      <a:gd name="T13" fmla="*/ 506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08" h="506">
                        <a:moveTo>
                          <a:pt x="252" y="506"/>
                        </a:moveTo>
                        <a:cubicBezTo>
                          <a:pt x="112" y="506"/>
                          <a:pt x="0" y="393"/>
                          <a:pt x="0" y="252"/>
                        </a:cubicBezTo>
                        <a:cubicBezTo>
                          <a:pt x="0" y="114"/>
                          <a:pt x="112" y="0"/>
                          <a:pt x="252" y="0"/>
                        </a:cubicBezTo>
                        <a:lnTo>
                          <a:pt x="655" y="0"/>
                        </a:lnTo>
                        <a:cubicBezTo>
                          <a:pt x="796" y="0"/>
                          <a:pt x="908" y="114"/>
                          <a:pt x="908" y="252"/>
                        </a:cubicBezTo>
                        <a:cubicBezTo>
                          <a:pt x="908" y="393"/>
                          <a:pt x="796" y="506"/>
                          <a:pt x="655" y="506"/>
                        </a:cubicBezTo>
                        <a:lnTo>
                          <a:pt x="252" y="506"/>
                        </a:lnTo>
                        <a:close/>
                      </a:path>
                    </a:pathLst>
                  </a:custGeom>
                  <a:solidFill>
                    <a:srgbClr val="1A95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8" name="Freeform 461">
                    <a:extLst>
                      <a:ext uri="{FF2B5EF4-FFF2-40B4-BE49-F238E27FC236}">
                        <a16:creationId xmlns:a16="http://schemas.microsoft.com/office/drawing/2014/main" xmlns="" id="{59EC25FE-E874-4435-B138-61AFA6D8B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5008" y="2109846"/>
                    <a:ext cx="1216765" cy="509514"/>
                  </a:xfrm>
                  <a:custGeom>
                    <a:avLst/>
                    <a:gdLst>
                      <a:gd name="T0" fmla="*/ 748 w 748"/>
                      <a:gd name="T1" fmla="*/ 383 h 400"/>
                      <a:gd name="T2" fmla="*/ 583 w 748"/>
                      <a:gd name="T3" fmla="*/ 163 h 400"/>
                      <a:gd name="T4" fmla="*/ 205 w 748"/>
                      <a:gd name="T5" fmla="*/ 22 h 400"/>
                      <a:gd name="T6" fmla="*/ 32 w 748"/>
                      <a:gd name="T7" fmla="*/ 21 h 400"/>
                      <a:gd name="T8" fmla="*/ 0 w 748"/>
                      <a:gd name="T9" fmla="*/ 146 h 400"/>
                      <a:gd name="T10" fmla="*/ 252 w 748"/>
                      <a:gd name="T11" fmla="*/ 400 h 400"/>
                      <a:gd name="T12" fmla="*/ 655 w 748"/>
                      <a:gd name="T13" fmla="*/ 400 h 400"/>
                      <a:gd name="T14" fmla="*/ 748 w 748"/>
                      <a:gd name="T15" fmla="*/ 383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48" h="400">
                        <a:moveTo>
                          <a:pt x="748" y="383"/>
                        </a:moveTo>
                        <a:cubicBezTo>
                          <a:pt x="741" y="287"/>
                          <a:pt x="679" y="198"/>
                          <a:pt x="583" y="163"/>
                        </a:cubicBezTo>
                        <a:lnTo>
                          <a:pt x="205" y="22"/>
                        </a:lnTo>
                        <a:cubicBezTo>
                          <a:pt x="147" y="0"/>
                          <a:pt x="87" y="2"/>
                          <a:pt x="32" y="21"/>
                        </a:cubicBezTo>
                        <a:cubicBezTo>
                          <a:pt x="12" y="58"/>
                          <a:pt x="0" y="101"/>
                          <a:pt x="0" y="146"/>
                        </a:cubicBezTo>
                        <a:cubicBezTo>
                          <a:pt x="0" y="287"/>
                          <a:pt x="112" y="400"/>
                          <a:pt x="252" y="400"/>
                        </a:cubicBezTo>
                        <a:lnTo>
                          <a:pt x="655" y="400"/>
                        </a:lnTo>
                        <a:cubicBezTo>
                          <a:pt x="688" y="400"/>
                          <a:pt x="719" y="394"/>
                          <a:pt x="748" y="383"/>
                        </a:cubicBezTo>
                        <a:close/>
                      </a:path>
                    </a:pathLst>
                  </a:custGeom>
                  <a:solidFill>
                    <a:srgbClr val="0D4F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9" name="Freeform 462">
                    <a:extLst>
                      <a:ext uri="{FF2B5EF4-FFF2-40B4-BE49-F238E27FC236}">
                        <a16:creationId xmlns:a16="http://schemas.microsoft.com/office/drawing/2014/main" xmlns="" id="{7BB1CA18-BA1F-4158-AA1F-327884CBC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6876" y="2211026"/>
                    <a:ext cx="1179612" cy="408334"/>
                  </a:xfrm>
                  <a:custGeom>
                    <a:avLst/>
                    <a:gdLst>
                      <a:gd name="T0" fmla="*/ 718 w 721"/>
                      <a:gd name="T1" fmla="*/ 21 h 319"/>
                      <a:gd name="T2" fmla="*/ 552 w 721"/>
                      <a:gd name="T3" fmla="*/ 17 h 319"/>
                      <a:gd name="T4" fmla="*/ 169 w 721"/>
                      <a:gd name="T5" fmla="*/ 138 h 319"/>
                      <a:gd name="T6" fmla="*/ 0 w 721"/>
                      <a:gd name="T7" fmla="*/ 311 h 319"/>
                      <a:gd name="T8" fmla="*/ 65 w 721"/>
                      <a:gd name="T9" fmla="*/ 319 h 319"/>
                      <a:gd name="T10" fmla="*/ 468 w 721"/>
                      <a:gd name="T11" fmla="*/ 319 h 319"/>
                      <a:gd name="T12" fmla="*/ 721 w 721"/>
                      <a:gd name="T13" fmla="*/ 65 h 319"/>
                      <a:gd name="T14" fmla="*/ 718 w 721"/>
                      <a:gd name="T15" fmla="*/ 21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1" h="319">
                        <a:moveTo>
                          <a:pt x="718" y="21"/>
                        </a:moveTo>
                        <a:cubicBezTo>
                          <a:pt x="666" y="3"/>
                          <a:pt x="609" y="0"/>
                          <a:pt x="552" y="17"/>
                        </a:cubicBezTo>
                        <a:lnTo>
                          <a:pt x="169" y="138"/>
                        </a:lnTo>
                        <a:cubicBezTo>
                          <a:pt x="84" y="164"/>
                          <a:pt x="24" y="231"/>
                          <a:pt x="0" y="311"/>
                        </a:cubicBezTo>
                        <a:cubicBezTo>
                          <a:pt x="21" y="316"/>
                          <a:pt x="43" y="319"/>
                          <a:pt x="65" y="319"/>
                        </a:cubicBezTo>
                        <a:lnTo>
                          <a:pt x="468" y="319"/>
                        </a:lnTo>
                        <a:cubicBezTo>
                          <a:pt x="609" y="319"/>
                          <a:pt x="721" y="206"/>
                          <a:pt x="721" y="65"/>
                        </a:cubicBezTo>
                        <a:cubicBezTo>
                          <a:pt x="721" y="51"/>
                          <a:pt x="719" y="36"/>
                          <a:pt x="718" y="21"/>
                        </a:cubicBezTo>
                        <a:close/>
                      </a:path>
                    </a:pathLst>
                  </a:custGeom>
                  <a:solidFill>
                    <a:srgbClr val="0660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0" name="Freeform 463">
                    <a:extLst>
                      <a:ext uri="{FF2B5EF4-FFF2-40B4-BE49-F238E27FC236}">
                        <a16:creationId xmlns:a16="http://schemas.microsoft.com/office/drawing/2014/main" xmlns="" id="{8FBD8A53-1496-47C7-920C-6255B9A880C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95008" y="1976145"/>
                    <a:ext cx="408685" cy="336063"/>
                  </a:xfrm>
                  <a:custGeom>
                    <a:avLst/>
                    <a:gdLst>
                      <a:gd name="T0" fmla="*/ 0 w 252"/>
                      <a:gd name="T1" fmla="*/ 266 h 266"/>
                      <a:gd name="T2" fmla="*/ 0 w 252"/>
                      <a:gd name="T3" fmla="*/ 264 h 266"/>
                      <a:gd name="T4" fmla="*/ 0 w 252"/>
                      <a:gd name="T5" fmla="*/ 264 h 266"/>
                      <a:gd name="T6" fmla="*/ 0 w 252"/>
                      <a:gd name="T7" fmla="*/ 263 h 266"/>
                      <a:gd name="T8" fmla="*/ 0 w 252"/>
                      <a:gd name="T9" fmla="*/ 263 h 266"/>
                      <a:gd name="T10" fmla="*/ 0 w 252"/>
                      <a:gd name="T11" fmla="*/ 263 h 266"/>
                      <a:gd name="T12" fmla="*/ 0 w 252"/>
                      <a:gd name="T13" fmla="*/ 263 h 266"/>
                      <a:gd name="T14" fmla="*/ 0 w 252"/>
                      <a:gd name="T15" fmla="*/ 261 h 266"/>
                      <a:gd name="T16" fmla="*/ 0 w 252"/>
                      <a:gd name="T17" fmla="*/ 261 h 266"/>
                      <a:gd name="T18" fmla="*/ 0 w 252"/>
                      <a:gd name="T19" fmla="*/ 260 h 266"/>
                      <a:gd name="T20" fmla="*/ 0 w 252"/>
                      <a:gd name="T21" fmla="*/ 260 h 266"/>
                      <a:gd name="T22" fmla="*/ 0 w 252"/>
                      <a:gd name="T23" fmla="*/ 260 h 266"/>
                      <a:gd name="T24" fmla="*/ 0 w 252"/>
                      <a:gd name="T25" fmla="*/ 260 h 266"/>
                      <a:gd name="T26" fmla="*/ 0 w 252"/>
                      <a:gd name="T27" fmla="*/ 258 h 266"/>
                      <a:gd name="T28" fmla="*/ 0 w 252"/>
                      <a:gd name="T29" fmla="*/ 258 h 266"/>
                      <a:gd name="T30" fmla="*/ 0 w 252"/>
                      <a:gd name="T31" fmla="*/ 257 h 266"/>
                      <a:gd name="T32" fmla="*/ 0 w 252"/>
                      <a:gd name="T33" fmla="*/ 257 h 266"/>
                      <a:gd name="T34" fmla="*/ 0 w 252"/>
                      <a:gd name="T35" fmla="*/ 257 h 266"/>
                      <a:gd name="T36" fmla="*/ 0 w 252"/>
                      <a:gd name="T37" fmla="*/ 257 h 266"/>
                      <a:gd name="T38" fmla="*/ 0 w 252"/>
                      <a:gd name="T39" fmla="*/ 257 h 266"/>
                      <a:gd name="T40" fmla="*/ 0 w 252"/>
                      <a:gd name="T41" fmla="*/ 257 h 266"/>
                      <a:gd name="T42" fmla="*/ 0 w 252"/>
                      <a:gd name="T43" fmla="*/ 255 h 266"/>
                      <a:gd name="T44" fmla="*/ 0 w 252"/>
                      <a:gd name="T45" fmla="*/ 255 h 266"/>
                      <a:gd name="T46" fmla="*/ 0 w 252"/>
                      <a:gd name="T47" fmla="*/ 254 h 266"/>
                      <a:gd name="T48" fmla="*/ 0 w 252"/>
                      <a:gd name="T49" fmla="*/ 254 h 266"/>
                      <a:gd name="T50" fmla="*/ 0 w 252"/>
                      <a:gd name="T51" fmla="*/ 254 h 266"/>
                      <a:gd name="T52" fmla="*/ 0 w 252"/>
                      <a:gd name="T53" fmla="*/ 254 h 266"/>
                      <a:gd name="T54" fmla="*/ 0 w 252"/>
                      <a:gd name="T55" fmla="*/ 254 h 266"/>
                      <a:gd name="T56" fmla="*/ 0 w 252"/>
                      <a:gd name="T57" fmla="*/ 252 h 266"/>
                      <a:gd name="T58" fmla="*/ 245 w 252"/>
                      <a:gd name="T59" fmla="*/ 0 h 266"/>
                      <a:gd name="T60" fmla="*/ 246 w 252"/>
                      <a:gd name="T61" fmla="*/ 0 h 266"/>
                      <a:gd name="T62" fmla="*/ 248 w 252"/>
                      <a:gd name="T63" fmla="*/ 0 h 266"/>
                      <a:gd name="T64" fmla="*/ 249 w 252"/>
                      <a:gd name="T65" fmla="*/ 0 h 266"/>
                      <a:gd name="T66" fmla="*/ 249 w 252"/>
                      <a:gd name="T67" fmla="*/ 0 h 266"/>
                      <a:gd name="T68" fmla="*/ 249 w 252"/>
                      <a:gd name="T69" fmla="*/ 0 h 266"/>
                      <a:gd name="T70" fmla="*/ 251 w 252"/>
                      <a:gd name="T71" fmla="*/ 0 h 266"/>
                      <a:gd name="T72" fmla="*/ 251 w 252"/>
                      <a:gd name="T73" fmla="*/ 0 h 266"/>
                      <a:gd name="T74" fmla="*/ 251 w 252"/>
                      <a:gd name="T75" fmla="*/ 0 h 266"/>
                      <a:gd name="T76" fmla="*/ 252 w 252"/>
                      <a:gd name="T77" fmla="*/ 0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52" h="266">
                        <a:moveTo>
                          <a:pt x="0" y="266"/>
                        </a:moveTo>
                        <a:lnTo>
                          <a:pt x="0" y="266"/>
                        </a:lnTo>
                        <a:close/>
                        <a:moveTo>
                          <a:pt x="0" y="264"/>
                        </a:moveTo>
                        <a:lnTo>
                          <a:pt x="0" y="264"/>
                        </a:lnTo>
                        <a:close/>
                        <a:moveTo>
                          <a:pt x="0" y="264"/>
                        </a:moveTo>
                        <a:lnTo>
                          <a:pt x="0" y="264"/>
                        </a:lnTo>
                        <a:close/>
                        <a:moveTo>
                          <a:pt x="0" y="263"/>
                        </a:moveTo>
                        <a:lnTo>
                          <a:pt x="0" y="263"/>
                        </a:lnTo>
                        <a:close/>
                        <a:moveTo>
                          <a:pt x="0" y="263"/>
                        </a:moveTo>
                        <a:lnTo>
                          <a:pt x="0" y="263"/>
                        </a:lnTo>
                        <a:close/>
                        <a:moveTo>
                          <a:pt x="0" y="263"/>
                        </a:moveTo>
                        <a:lnTo>
                          <a:pt x="0" y="263"/>
                        </a:lnTo>
                        <a:close/>
                        <a:moveTo>
                          <a:pt x="0" y="263"/>
                        </a:moveTo>
                        <a:lnTo>
                          <a:pt x="0" y="263"/>
                        </a:lnTo>
                        <a:close/>
                        <a:moveTo>
                          <a:pt x="0" y="261"/>
                        </a:moveTo>
                        <a:lnTo>
                          <a:pt x="0" y="261"/>
                        </a:lnTo>
                        <a:close/>
                        <a:moveTo>
                          <a:pt x="0" y="261"/>
                        </a:moveTo>
                        <a:lnTo>
                          <a:pt x="0" y="261"/>
                        </a:lnTo>
                        <a:close/>
                        <a:moveTo>
                          <a:pt x="0" y="260"/>
                        </a:moveTo>
                        <a:lnTo>
                          <a:pt x="0" y="260"/>
                        </a:lnTo>
                        <a:close/>
                        <a:moveTo>
                          <a:pt x="0" y="260"/>
                        </a:moveTo>
                        <a:lnTo>
                          <a:pt x="0" y="260"/>
                        </a:lnTo>
                        <a:close/>
                        <a:moveTo>
                          <a:pt x="0" y="260"/>
                        </a:moveTo>
                        <a:lnTo>
                          <a:pt x="0" y="260"/>
                        </a:lnTo>
                        <a:close/>
                        <a:moveTo>
                          <a:pt x="0" y="260"/>
                        </a:moveTo>
                        <a:lnTo>
                          <a:pt x="0" y="260"/>
                        </a:lnTo>
                        <a:close/>
                        <a:moveTo>
                          <a:pt x="0" y="258"/>
                        </a:moveTo>
                        <a:lnTo>
                          <a:pt x="0" y="258"/>
                        </a:lnTo>
                        <a:close/>
                        <a:moveTo>
                          <a:pt x="0" y="258"/>
                        </a:moveTo>
                        <a:lnTo>
                          <a:pt x="0" y="258"/>
                        </a:lnTo>
                        <a:close/>
                        <a:moveTo>
                          <a:pt x="0" y="258"/>
                        </a:moveTo>
                        <a:lnTo>
                          <a:pt x="0" y="257"/>
                        </a:lnTo>
                        <a:lnTo>
                          <a:pt x="0" y="258"/>
                        </a:lnTo>
                        <a:close/>
                        <a:moveTo>
                          <a:pt x="0" y="257"/>
                        </a:moveTo>
                        <a:lnTo>
                          <a:pt x="0" y="257"/>
                        </a:lnTo>
                        <a:close/>
                        <a:moveTo>
                          <a:pt x="0" y="257"/>
                        </a:moveTo>
                        <a:lnTo>
                          <a:pt x="0" y="257"/>
                        </a:lnTo>
                        <a:close/>
                        <a:moveTo>
                          <a:pt x="0" y="257"/>
                        </a:moveTo>
                        <a:lnTo>
                          <a:pt x="0" y="257"/>
                        </a:lnTo>
                        <a:close/>
                        <a:moveTo>
                          <a:pt x="0" y="257"/>
                        </a:moveTo>
                        <a:lnTo>
                          <a:pt x="0" y="255"/>
                        </a:lnTo>
                        <a:lnTo>
                          <a:pt x="0" y="257"/>
                        </a:lnTo>
                        <a:close/>
                        <a:moveTo>
                          <a:pt x="0" y="255"/>
                        </a:moveTo>
                        <a:lnTo>
                          <a:pt x="0" y="255"/>
                        </a:lnTo>
                        <a:close/>
                        <a:moveTo>
                          <a:pt x="0" y="255"/>
                        </a:moveTo>
                        <a:lnTo>
                          <a:pt x="0" y="255"/>
                        </a:lnTo>
                        <a:close/>
                        <a:moveTo>
                          <a:pt x="0" y="255"/>
                        </a:moveTo>
                        <a:lnTo>
                          <a:pt x="0" y="254"/>
                        </a:lnTo>
                        <a:lnTo>
                          <a:pt x="0" y="255"/>
                        </a:lnTo>
                        <a:close/>
                        <a:moveTo>
                          <a:pt x="0" y="254"/>
                        </a:moveTo>
                        <a:lnTo>
                          <a:pt x="0" y="254"/>
                        </a:lnTo>
                        <a:close/>
                        <a:moveTo>
                          <a:pt x="0" y="254"/>
                        </a:moveTo>
                        <a:lnTo>
                          <a:pt x="0" y="254"/>
                        </a:lnTo>
                        <a:close/>
                        <a:moveTo>
                          <a:pt x="0" y="254"/>
                        </a:moveTo>
                        <a:lnTo>
                          <a:pt x="0" y="254"/>
                        </a:lnTo>
                        <a:close/>
                        <a:moveTo>
                          <a:pt x="0" y="254"/>
                        </a:move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0" y="254"/>
                        </a:lnTo>
                        <a:close/>
                        <a:moveTo>
                          <a:pt x="245" y="0"/>
                        </a:moveTo>
                        <a:close/>
                        <a:moveTo>
                          <a:pt x="246" y="0"/>
                        </a:moveTo>
                        <a:lnTo>
                          <a:pt x="246" y="0"/>
                        </a:lnTo>
                        <a:close/>
                        <a:moveTo>
                          <a:pt x="248" y="0"/>
                        </a:moveTo>
                        <a:lnTo>
                          <a:pt x="248" y="0"/>
                        </a:lnTo>
                        <a:close/>
                        <a:moveTo>
                          <a:pt x="248" y="0"/>
                        </a:moveTo>
                        <a:lnTo>
                          <a:pt x="249" y="0"/>
                        </a:lnTo>
                        <a:lnTo>
                          <a:pt x="248" y="0"/>
                        </a:lnTo>
                        <a:close/>
                        <a:moveTo>
                          <a:pt x="249" y="0"/>
                        </a:moveTo>
                        <a:lnTo>
                          <a:pt x="249" y="0"/>
                        </a:lnTo>
                        <a:close/>
                        <a:moveTo>
                          <a:pt x="249" y="0"/>
                        </a:moveTo>
                        <a:lnTo>
                          <a:pt x="249" y="0"/>
                        </a:lnTo>
                        <a:close/>
                        <a:moveTo>
                          <a:pt x="251" y="0"/>
                        </a:moveTo>
                        <a:lnTo>
                          <a:pt x="251" y="0"/>
                        </a:lnTo>
                        <a:close/>
                        <a:moveTo>
                          <a:pt x="251" y="0"/>
                        </a:moveTo>
                        <a:lnTo>
                          <a:pt x="251" y="0"/>
                        </a:lnTo>
                        <a:close/>
                        <a:moveTo>
                          <a:pt x="251" y="0"/>
                        </a:moveTo>
                        <a:lnTo>
                          <a:pt x="251" y="0"/>
                        </a:lnTo>
                        <a:close/>
                        <a:moveTo>
                          <a:pt x="252" y="0"/>
                        </a:moveTo>
                        <a:lnTo>
                          <a:pt x="252" y="0"/>
                        </a:lnTo>
                        <a:close/>
                      </a:path>
                    </a:pathLst>
                  </a:custGeom>
                  <a:solidFill>
                    <a:srgbClr val="E0E5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1" name="Freeform 464">
                    <a:extLst>
                      <a:ext uri="{FF2B5EF4-FFF2-40B4-BE49-F238E27FC236}">
                        <a16:creationId xmlns:a16="http://schemas.microsoft.com/office/drawing/2014/main" xmlns="" id="{35B403E5-8706-40B3-A154-7A84AA0425A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99650" y="1976145"/>
                    <a:ext cx="719844" cy="274631"/>
                  </a:xfrm>
                  <a:custGeom>
                    <a:avLst/>
                    <a:gdLst>
                      <a:gd name="T0" fmla="*/ 442 w 442"/>
                      <a:gd name="T1" fmla="*/ 217 h 217"/>
                      <a:gd name="T2" fmla="*/ 201 w 442"/>
                      <a:gd name="T3" fmla="*/ 128 h 217"/>
                      <a:gd name="T4" fmla="*/ 114 w 442"/>
                      <a:gd name="T5" fmla="*/ 112 h 217"/>
                      <a:gd name="T6" fmla="*/ 28 w 442"/>
                      <a:gd name="T7" fmla="*/ 127 h 217"/>
                      <a:gd name="T8" fmla="*/ 241 w 442"/>
                      <a:gd name="T9" fmla="*/ 0 h 217"/>
                      <a:gd name="T10" fmla="*/ 241 w 442"/>
                      <a:gd name="T11" fmla="*/ 0 h 217"/>
                      <a:gd name="T12" fmla="*/ 242 w 442"/>
                      <a:gd name="T13" fmla="*/ 0 h 217"/>
                      <a:gd name="T14" fmla="*/ 242 w 442"/>
                      <a:gd name="T15" fmla="*/ 0 h 217"/>
                      <a:gd name="T16" fmla="*/ 244 w 442"/>
                      <a:gd name="T17" fmla="*/ 0 h 217"/>
                      <a:gd name="T18" fmla="*/ 244 w 442"/>
                      <a:gd name="T19" fmla="*/ 0 h 217"/>
                      <a:gd name="T20" fmla="*/ 244 w 442"/>
                      <a:gd name="T21" fmla="*/ 0 h 217"/>
                      <a:gd name="T22" fmla="*/ 245 w 442"/>
                      <a:gd name="T23" fmla="*/ 0 h 217"/>
                      <a:gd name="T24" fmla="*/ 245 w 442"/>
                      <a:gd name="T25" fmla="*/ 0 h 217"/>
                      <a:gd name="T26" fmla="*/ 245 w 442"/>
                      <a:gd name="T27" fmla="*/ 0 h 217"/>
                      <a:gd name="T28" fmla="*/ 245 w 442"/>
                      <a:gd name="T29" fmla="*/ 0 h 217"/>
                      <a:gd name="T30" fmla="*/ 245 w 442"/>
                      <a:gd name="T31" fmla="*/ 0 h 217"/>
                      <a:gd name="T32" fmla="*/ 247 w 442"/>
                      <a:gd name="T33" fmla="*/ 0 h 217"/>
                      <a:gd name="T34" fmla="*/ 247 w 442"/>
                      <a:gd name="T35" fmla="*/ 0 h 217"/>
                      <a:gd name="T36" fmla="*/ 247 w 442"/>
                      <a:gd name="T37" fmla="*/ 0 h 217"/>
                      <a:gd name="T38" fmla="*/ 247 w 442"/>
                      <a:gd name="T39" fmla="*/ 0 h 217"/>
                      <a:gd name="T40" fmla="*/ 247 w 442"/>
                      <a:gd name="T41" fmla="*/ 0 h 217"/>
                      <a:gd name="T42" fmla="*/ 247 w 442"/>
                      <a:gd name="T43" fmla="*/ 0 h 217"/>
                      <a:gd name="T44" fmla="*/ 248 w 442"/>
                      <a:gd name="T45" fmla="*/ 0 h 217"/>
                      <a:gd name="T46" fmla="*/ 248 w 442"/>
                      <a:gd name="T47" fmla="*/ 0 h 217"/>
                      <a:gd name="T48" fmla="*/ 248 w 442"/>
                      <a:gd name="T49" fmla="*/ 0 h 217"/>
                      <a:gd name="T50" fmla="*/ 403 w 442"/>
                      <a:gd name="T51" fmla="*/ 0 h 217"/>
                      <a:gd name="T52" fmla="*/ 442 w 442"/>
                      <a:gd name="T53" fmla="*/ 0 h 217"/>
                      <a:gd name="T54" fmla="*/ 442 w 442"/>
                      <a:gd name="T55" fmla="*/ 217 h 217"/>
                      <a:gd name="T56" fmla="*/ 0 w 442"/>
                      <a:gd name="T57" fmla="*/ 202 h 217"/>
                      <a:gd name="T58" fmla="*/ 0 w 442"/>
                      <a:gd name="T59" fmla="*/ 202 h 217"/>
                      <a:gd name="T60" fmla="*/ 2 w 442"/>
                      <a:gd name="T61" fmla="*/ 199 h 217"/>
                      <a:gd name="T62" fmla="*/ 0 w 442"/>
                      <a:gd name="T63" fmla="*/ 202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42" h="217">
                        <a:moveTo>
                          <a:pt x="442" y="217"/>
                        </a:moveTo>
                        <a:lnTo>
                          <a:pt x="201" y="128"/>
                        </a:lnTo>
                        <a:cubicBezTo>
                          <a:pt x="173" y="118"/>
                          <a:pt x="143" y="112"/>
                          <a:pt x="114" y="112"/>
                        </a:cubicBezTo>
                        <a:cubicBezTo>
                          <a:pt x="84" y="112"/>
                          <a:pt x="56" y="118"/>
                          <a:pt x="28" y="127"/>
                        </a:cubicBezTo>
                        <a:cubicBezTo>
                          <a:pt x="71" y="53"/>
                          <a:pt x="151" y="3"/>
                          <a:pt x="241" y="0"/>
                        </a:cubicBezTo>
                        <a:lnTo>
                          <a:pt x="241" y="0"/>
                        </a:lnTo>
                        <a:lnTo>
                          <a:pt x="242" y="0"/>
                        </a:lnTo>
                        <a:lnTo>
                          <a:pt x="242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403" y="0"/>
                        </a:lnTo>
                        <a:lnTo>
                          <a:pt x="442" y="0"/>
                        </a:lnTo>
                        <a:lnTo>
                          <a:pt x="442" y="217"/>
                        </a:lnTo>
                        <a:close/>
                        <a:moveTo>
                          <a:pt x="0" y="202"/>
                        </a:moveTo>
                        <a:lnTo>
                          <a:pt x="0" y="202"/>
                        </a:lnTo>
                        <a:cubicBezTo>
                          <a:pt x="0" y="201"/>
                          <a:pt x="0" y="201"/>
                          <a:pt x="2" y="199"/>
                        </a:cubicBezTo>
                        <a:cubicBezTo>
                          <a:pt x="0" y="201"/>
                          <a:pt x="0" y="201"/>
                          <a:pt x="0" y="202"/>
                        </a:cubicBezTo>
                        <a:close/>
                      </a:path>
                    </a:pathLst>
                  </a:custGeom>
                  <a:solidFill>
                    <a:srgbClr val="077E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72" name="Freeform 465">
                    <a:extLst>
                      <a:ext uri="{FF2B5EF4-FFF2-40B4-BE49-F238E27FC236}">
                        <a16:creationId xmlns:a16="http://schemas.microsoft.com/office/drawing/2014/main" xmlns="" id="{C720E735-6694-410B-9B4F-0CFDF092E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5008" y="2117073"/>
                    <a:ext cx="724486" cy="495060"/>
                  </a:xfrm>
                  <a:custGeom>
                    <a:avLst/>
                    <a:gdLst>
                      <a:gd name="T0" fmla="*/ 203 w 446"/>
                      <a:gd name="T1" fmla="*/ 390 h 390"/>
                      <a:gd name="T2" fmla="*/ 0 w 446"/>
                      <a:gd name="T3" fmla="*/ 154 h 390"/>
                      <a:gd name="T4" fmla="*/ 0 w 446"/>
                      <a:gd name="T5" fmla="*/ 152 h 390"/>
                      <a:gd name="T6" fmla="*/ 0 w 446"/>
                      <a:gd name="T7" fmla="*/ 152 h 390"/>
                      <a:gd name="T8" fmla="*/ 0 w 446"/>
                      <a:gd name="T9" fmla="*/ 151 h 390"/>
                      <a:gd name="T10" fmla="*/ 0 w 446"/>
                      <a:gd name="T11" fmla="*/ 151 h 390"/>
                      <a:gd name="T12" fmla="*/ 0 w 446"/>
                      <a:gd name="T13" fmla="*/ 151 h 390"/>
                      <a:gd name="T14" fmla="*/ 0 w 446"/>
                      <a:gd name="T15" fmla="*/ 151 h 390"/>
                      <a:gd name="T16" fmla="*/ 0 w 446"/>
                      <a:gd name="T17" fmla="*/ 149 h 390"/>
                      <a:gd name="T18" fmla="*/ 0 w 446"/>
                      <a:gd name="T19" fmla="*/ 149 h 390"/>
                      <a:gd name="T20" fmla="*/ 0 w 446"/>
                      <a:gd name="T21" fmla="*/ 148 h 390"/>
                      <a:gd name="T22" fmla="*/ 0 w 446"/>
                      <a:gd name="T23" fmla="*/ 148 h 390"/>
                      <a:gd name="T24" fmla="*/ 0 w 446"/>
                      <a:gd name="T25" fmla="*/ 148 h 390"/>
                      <a:gd name="T26" fmla="*/ 0 w 446"/>
                      <a:gd name="T27" fmla="*/ 148 h 390"/>
                      <a:gd name="T28" fmla="*/ 0 w 446"/>
                      <a:gd name="T29" fmla="*/ 146 h 390"/>
                      <a:gd name="T30" fmla="*/ 0 w 446"/>
                      <a:gd name="T31" fmla="*/ 146 h 390"/>
                      <a:gd name="T32" fmla="*/ 0 w 446"/>
                      <a:gd name="T33" fmla="*/ 145 h 390"/>
                      <a:gd name="T34" fmla="*/ 0 w 446"/>
                      <a:gd name="T35" fmla="*/ 145 h 390"/>
                      <a:gd name="T36" fmla="*/ 0 w 446"/>
                      <a:gd name="T37" fmla="*/ 145 h 390"/>
                      <a:gd name="T38" fmla="*/ 0 w 446"/>
                      <a:gd name="T39" fmla="*/ 145 h 390"/>
                      <a:gd name="T40" fmla="*/ 0 w 446"/>
                      <a:gd name="T41" fmla="*/ 143 h 390"/>
                      <a:gd name="T42" fmla="*/ 0 w 446"/>
                      <a:gd name="T43" fmla="*/ 143 h 390"/>
                      <a:gd name="T44" fmla="*/ 0 w 446"/>
                      <a:gd name="T45" fmla="*/ 143 h 390"/>
                      <a:gd name="T46" fmla="*/ 0 w 446"/>
                      <a:gd name="T47" fmla="*/ 142 h 390"/>
                      <a:gd name="T48" fmla="*/ 0 w 446"/>
                      <a:gd name="T49" fmla="*/ 142 h 390"/>
                      <a:gd name="T50" fmla="*/ 0 w 446"/>
                      <a:gd name="T51" fmla="*/ 142 h 390"/>
                      <a:gd name="T52" fmla="*/ 0 w 446"/>
                      <a:gd name="T53" fmla="*/ 142 h 390"/>
                      <a:gd name="T54" fmla="*/ 0 w 446"/>
                      <a:gd name="T55" fmla="*/ 140 h 390"/>
                      <a:gd name="T56" fmla="*/ 0 w 446"/>
                      <a:gd name="T57" fmla="*/ 121 h 390"/>
                      <a:gd name="T58" fmla="*/ 1 w 446"/>
                      <a:gd name="T59" fmla="*/ 105 h 390"/>
                      <a:gd name="T60" fmla="*/ 4 w 446"/>
                      <a:gd name="T61" fmla="*/ 90 h 390"/>
                      <a:gd name="T62" fmla="*/ 7 w 446"/>
                      <a:gd name="T63" fmla="*/ 75 h 390"/>
                      <a:gd name="T64" fmla="*/ 13 w 446"/>
                      <a:gd name="T65" fmla="*/ 61 h 390"/>
                      <a:gd name="T66" fmla="*/ 32 w 446"/>
                      <a:gd name="T67" fmla="*/ 15 h 390"/>
                      <a:gd name="T68" fmla="*/ 118 w 446"/>
                      <a:gd name="T69" fmla="*/ 0 h 390"/>
                      <a:gd name="T70" fmla="*/ 446 w 446"/>
                      <a:gd name="T71" fmla="*/ 105 h 390"/>
                      <a:gd name="T72" fmla="*/ 356 w 446"/>
                      <a:gd name="T73" fmla="*/ 213 h 390"/>
                      <a:gd name="T74" fmla="*/ 203 w 446"/>
                      <a:gd name="T75" fmla="*/ 390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46" h="390">
                        <a:moveTo>
                          <a:pt x="203" y="390"/>
                        </a:moveTo>
                        <a:lnTo>
                          <a:pt x="203" y="390"/>
                        </a:lnTo>
                        <a:cubicBezTo>
                          <a:pt x="91" y="368"/>
                          <a:pt x="6" y="272"/>
                          <a:pt x="0" y="154"/>
                        </a:cubicBezTo>
                        <a:lnTo>
                          <a:pt x="0" y="154"/>
                        </a:lnTo>
                        <a:lnTo>
                          <a:pt x="0" y="152"/>
                        </a:lnTo>
                        <a:lnTo>
                          <a:pt x="0" y="152"/>
                        </a:lnTo>
                        <a:lnTo>
                          <a:pt x="0" y="152"/>
                        </a:lnTo>
                        <a:lnTo>
                          <a:pt x="0" y="152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8"/>
                        </a:lnTo>
                        <a:lnTo>
                          <a:pt x="0" y="146"/>
                        </a:lnTo>
                        <a:lnTo>
                          <a:pt x="0" y="146"/>
                        </a:lnTo>
                        <a:lnTo>
                          <a:pt x="0" y="146"/>
                        </a:lnTo>
                        <a:lnTo>
                          <a:pt x="0" y="146"/>
                        </a:lnTo>
                        <a:lnTo>
                          <a:pt x="0" y="146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3"/>
                        </a:lnTo>
                        <a:lnTo>
                          <a:pt x="0" y="143"/>
                        </a:lnTo>
                        <a:lnTo>
                          <a:pt x="0" y="143"/>
                        </a:lnTo>
                        <a:lnTo>
                          <a:pt x="0" y="143"/>
                        </a:lnTo>
                        <a:lnTo>
                          <a:pt x="0" y="143"/>
                        </a:lnTo>
                        <a:lnTo>
                          <a:pt x="0" y="143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lnTo>
                          <a:pt x="0" y="140"/>
                        </a:lnTo>
                        <a:lnTo>
                          <a:pt x="0" y="126"/>
                        </a:lnTo>
                        <a:lnTo>
                          <a:pt x="0" y="121"/>
                        </a:lnTo>
                        <a:cubicBezTo>
                          <a:pt x="0" y="117"/>
                          <a:pt x="1" y="114"/>
                          <a:pt x="1" y="109"/>
                        </a:cubicBezTo>
                        <a:lnTo>
                          <a:pt x="1" y="105"/>
                        </a:lnTo>
                        <a:cubicBezTo>
                          <a:pt x="3" y="101"/>
                          <a:pt x="3" y="96"/>
                          <a:pt x="4" y="90"/>
                        </a:cubicBezTo>
                        <a:lnTo>
                          <a:pt x="4" y="90"/>
                        </a:lnTo>
                        <a:cubicBezTo>
                          <a:pt x="4" y="89"/>
                          <a:pt x="4" y="89"/>
                          <a:pt x="6" y="87"/>
                        </a:cubicBezTo>
                        <a:cubicBezTo>
                          <a:pt x="6" y="83"/>
                          <a:pt x="7" y="78"/>
                          <a:pt x="7" y="75"/>
                        </a:cubicBezTo>
                        <a:lnTo>
                          <a:pt x="9" y="74"/>
                        </a:lnTo>
                        <a:cubicBezTo>
                          <a:pt x="10" y="70"/>
                          <a:pt x="12" y="65"/>
                          <a:pt x="13" y="61"/>
                        </a:cubicBezTo>
                        <a:lnTo>
                          <a:pt x="13" y="58"/>
                        </a:lnTo>
                        <a:cubicBezTo>
                          <a:pt x="19" y="43"/>
                          <a:pt x="25" y="28"/>
                          <a:pt x="32" y="15"/>
                        </a:cubicBezTo>
                        <a:lnTo>
                          <a:pt x="32" y="15"/>
                        </a:lnTo>
                        <a:cubicBezTo>
                          <a:pt x="60" y="6"/>
                          <a:pt x="88" y="0"/>
                          <a:pt x="118" y="0"/>
                        </a:cubicBezTo>
                        <a:cubicBezTo>
                          <a:pt x="147" y="0"/>
                          <a:pt x="177" y="6"/>
                          <a:pt x="205" y="16"/>
                        </a:cubicBezTo>
                        <a:lnTo>
                          <a:pt x="446" y="105"/>
                        </a:lnTo>
                        <a:lnTo>
                          <a:pt x="446" y="185"/>
                        </a:lnTo>
                        <a:lnTo>
                          <a:pt x="356" y="213"/>
                        </a:lnTo>
                        <a:cubicBezTo>
                          <a:pt x="271" y="239"/>
                          <a:pt x="211" y="306"/>
                          <a:pt x="187" y="386"/>
                        </a:cubicBezTo>
                        <a:cubicBezTo>
                          <a:pt x="193" y="387"/>
                          <a:pt x="198" y="388"/>
                          <a:pt x="203" y="390"/>
                        </a:cubicBezTo>
                        <a:close/>
                      </a:path>
                    </a:pathLst>
                  </a:custGeom>
                  <a:solidFill>
                    <a:srgbClr val="0074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" name="Textfeld 96">
                  <a:extLst>
                    <a:ext uri="{FF2B5EF4-FFF2-40B4-BE49-F238E27FC236}">
                      <a16:creationId xmlns:a16="http://schemas.microsoft.com/office/drawing/2014/main" xmlns="" id="{D295C083-1DE3-4006-A71C-DF8CC2A423D4}"/>
                    </a:ext>
                  </a:extLst>
                </p:cNvPr>
                <p:cNvSpPr txBox="1"/>
                <p:nvPr/>
              </p:nvSpPr>
              <p:spPr>
                <a:xfrm>
                  <a:off x="4074614" y="4899708"/>
                  <a:ext cx="103265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Abitur/BOS 2</a:t>
                  </a:r>
                </a:p>
              </p:txBody>
            </p:sp>
          </p:grpSp>
          <p:grpSp>
            <p:nvGrpSpPr>
              <p:cNvPr id="80" name="Gruppieren 79"/>
              <p:cNvGrpSpPr/>
              <p:nvPr/>
            </p:nvGrpSpPr>
            <p:grpSpPr>
              <a:xfrm>
                <a:off x="6463064" y="2599612"/>
                <a:ext cx="1221412" cy="527580"/>
                <a:chOff x="5423766" y="1397093"/>
                <a:chExt cx="1221412" cy="527580"/>
              </a:xfrm>
            </p:grpSpPr>
            <p:sp>
              <p:nvSpPr>
                <p:cNvPr id="50" name="Freeform 443">
                  <a:extLst>
                    <a:ext uri="{FF2B5EF4-FFF2-40B4-BE49-F238E27FC236}">
                      <a16:creationId xmlns:a16="http://schemas.microsoft.com/office/drawing/2014/main" xmlns="" id="{630B7E47-14B3-4202-B984-23BDCC64B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766" y="1397093"/>
                  <a:ext cx="1221411" cy="527580"/>
                </a:xfrm>
                <a:custGeom>
                  <a:avLst/>
                  <a:gdLst>
                    <a:gd name="T0" fmla="*/ 208 w 747"/>
                    <a:gd name="T1" fmla="*/ 416 h 416"/>
                    <a:gd name="T2" fmla="*/ 0 w 747"/>
                    <a:gd name="T3" fmla="*/ 208 h 416"/>
                    <a:gd name="T4" fmla="*/ 208 w 747"/>
                    <a:gd name="T5" fmla="*/ 0 h 416"/>
                    <a:gd name="T6" fmla="*/ 539 w 747"/>
                    <a:gd name="T7" fmla="*/ 0 h 416"/>
                    <a:gd name="T8" fmla="*/ 747 w 747"/>
                    <a:gd name="T9" fmla="*/ 208 h 416"/>
                    <a:gd name="T10" fmla="*/ 539 w 747"/>
                    <a:gd name="T11" fmla="*/ 416 h 416"/>
                    <a:gd name="T12" fmla="*/ 208 w 747"/>
                    <a:gd name="T13" fmla="*/ 416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7" h="416">
                      <a:moveTo>
                        <a:pt x="208" y="416"/>
                      </a:moveTo>
                      <a:cubicBezTo>
                        <a:pt x="93" y="416"/>
                        <a:pt x="0" y="323"/>
                        <a:pt x="0" y="208"/>
                      </a:cubicBezTo>
                      <a:cubicBezTo>
                        <a:pt x="0" y="93"/>
                        <a:pt x="93" y="0"/>
                        <a:pt x="208" y="0"/>
                      </a:cubicBezTo>
                      <a:lnTo>
                        <a:pt x="539" y="0"/>
                      </a:lnTo>
                      <a:cubicBezTo>
                        <a:pt x="654" y="0"/>
                        <a:pt x="747" y="93"/>
                        <a:pt x="747" y="208"/>
                      </a:cubicBezTo>
                      <a:cubicBezTo>
                        <a:pt x="747" y="323"/>
                        <a:pt x="654" y="416"/>
                        <a:pt x="539" y="416"/>
                      </a:cubicBezTo>
                      <a:lnTo>
                        <a:pt x="208" y="416"/>
                      </a:lnTo>
                      <a:close/>
                    </a:path>
                  </a:pathLst>
                </a:custGeom>
                <a:solidFill>
                  <a:srgbClr val="1A9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" name="Freeform 444">
                  <a:extLst>
                    <a:ext uri="{FF2B5EF4-FFF2-40B4-BE49-F238E27FC236}">
                      <a16:creationId xmlns:a16="http://schemas.microsoft.com/office/drawing/2014/main" xmlns="" id="{05C65E07-41F1-4606-9AC1-40408581D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766" y="1509112"/>
                  <a:ext cx="1007780" cy="415561"/>
                </a:xfrm>
                <a:custGeom>
                  <a:avLst/>
                  <a:gdLst>
                    <a:gd name="T0" fmla="*/ 615 w 615"/>
                    <a:gd name="T1" fmla="*/ 314 h 327"/>
                    <a:gd name="T2" fmla="*/ 479 w 615"/>
                    <a:gd name="T3" fmla="*/ 132 h 327"/>
                    <a:gd name="T4" fmla="*/ 169 w 615"/>
                    <a:gd name="T5" fmla="*/ 17 h 327"/>
                    <a:gd name="T6" fmla="*/ 28 w 615"/>
                    <a:gd name="T7" fmla="*/ 16 h 327"/>
                    <a:gd name="T8" fmla="*/ 0 w 615"/>
                    <a:gd name="T9" fmla="*/ 119 h 327"/>
                    <a:gd name="T10" fmla="*/ 208 w 615"/>
                    <a:gd name="T11" fmla="*/ 327 h 327"/>
                    <a:gd name="T12" fmla="*/ 539 w 615"/>
                    <a:gd name="T13" fmla="*/ 327 h 327"/>
                    <a:gd name="T14" fmla="*/ 615 w 615"/>
                    <a:gd name="T15" fmla="*/ 31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5" h="327">
                      <a:moveTo>
                        <a:pt x="615" y="314"/>
                      </a:moveTo>
                      <a:cubicBezTo>
                        <a:pt x="609" y="234"/>
                        <a:pt x="559" y="162"/>
                        <a:pt x="479" y="132"/>
                      </a:cubicBezTo>
                      <a:lnTo>
                        <a:pt x="169" y="17"/>
                      </a:lnTo>
                      <a:cubicBezTo>
                        <a:pt x="122" y="0"/>
                        <a:pt x="72" y="1"/>
                        <a:pt x="28" y="16"/>
                      </a:cubicBezTo>
                      <a:cubicBezTo>
                        <a:pt x="10" y="47"/>
                        <a:pt x="0" y="82"/>
                        <a:pt x="0" y="119"/>
                      </a:cubicBezTo>
                      <a:cubicBezTo>
                        <a:pt x="0" y="234"/>
                        <a:pt x="93" y="327"/>
                        <a:pt x="208" y="327"/>
                      </a:cubicBezTo>
                      <a:lnTo>
                        <a:pt x="539" y="327"/>
                      </a:lnTo>
                      <a:cubicBezTo>
                        <a:pt x="567" y="327"/>
                        <a:pt x="592" y="323"/>
                        <a:pt x="615" y="314"/>
                      </a:cubicBezTo>
                      <a:close/>
                    </a:path>
                  </a:pathLst>
                </a:custGeom>
                <a:solidFill>
                  <a:srgbClr val="0074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" name="Freeform 445">
                  <a:extLst>
                    <a:ext uri="{FF2B5EF4-FFF2-40B4-BE49-F238E27FC236}">
                      <a16:creationId xmlns:a16="http://schemas.microsoft.com/office/drawing/2014/main" xmlns="" id="{A93C4A89-2B3B-4BBE-A406-084404013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9196" y="1592225"/>
                  <a:ext cx="965982" cy="332448"/>
                </a:xfrm>
                <a:custGeom>
                  <a:avLst/>
                  <a:gdLst>
                    <a:gd name="T0" fmla="*/ 589 w 592"/>
                    <a:gd name="T1" fmla="*/ 19 h 262"/>
                    <a:gd name="T2" fmla="*/ 454 w 592"/>
                    <a:gd name="T3" fmla="*/ 14 h 262"/>
                    <a:gd name="T4" fmla="*/ 138 w 592"/>
                    <a:gd name="T5" fmla="*/ 113 h 262"/>
                    <a:gd name="T6" fmla="*/ 0 w 592"/>
                    <a:gd name="T7" fmla="*/ 256 h 262"/>
                    <a:gd name="T8" fmla="*/ 53 w 592"/>
                    <a:gd name="T9" fmla="*/ 262 h 262"/>
                    <a:gd name="T10" fmla="*/ 384 w 592"/>
                    <a:gd name="T11" fmla="*/ 262 h 262"/>
                    <a:gd name="T12" fmla="*/ 592 w 592"/>
                    <a:gd name="T13" fmla="*/ 54 h 262"/>
                    <a:gd name="T14" fmla="*/ 589 w 592"/>
                    <a:gd name="T15" fmla="*/ 1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2" h="262">
                      <a:moveTo>
                        <a:pt x="589" y="19"/>
                      </a:moveTo>
                      <a:cubicBezTo>
                        <a:pt x="547" y="3"/>
                        <a:pt x="500" y="0"/>
                        <a:pt x="454" y="14"/>
                      </a:cubicBezTo>
                      <a:lnTo>
                        <a:pt x="138" y="113"/>
                      </a:lnTo>
                      <a:cubicBezTo>
                        <a:pt x="68" y="135"/>
                        <a:pt x="17" y="190"/>
                        <a:pt x="0" y="256"/>
                      </a:cubicBezTo>
                      <a:cubicBezTo>
                        <a:pt x="16" y="261"/>
                        <a:pt x="35" y="262"/>
                        <a:pt x="53" y="262"/>
                      </a:cubicBezTo>
                      <a:lnTo>
                        <a:pt x="384" y="262"/>
                      </a:lnTo>
                      <a:cubicBezTo>
                        <a:pt x="499" y="262"/>
                        <a:pt x="592" y="169"/>
                        <a:pt x="592" y="54"/>
                      </a:cubicBezTo>
                      <a:cubicBezTo>
                        <a:pt x="592" y="42"/>
                        <a:pt x="592" y="31"/>
                        <a:pt x="589" y="19"/>
                      </a:cubicBezTo>
                      <a:close/>
                    </a:path>
                  </a:pathLst>
                </a:custGeom>
                <a:solidFill>
                  <a:srgbClr val="066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" name="Freeform 446">
                  <a:extLst>
                    <a:ext uri="{FF2B5EF4-FFF2-40B4-BE49-F238E27FC236}">
                      <a16:creationId xmlns:a16="http://schemas.microsoft.com/office/drawing/2014/main" xmlns="" id="{59417B5B-1D53-423B-9406-E12CF3C3DC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23766" y="1397093"/>
                  <a:ext cx="343667" cy="278246"/>
                </a:xfrm>
                <a:custGeom>
                  <a:avLst/>
                  <a:gdLst>
                    <a:gd name="T0" fmla="*/ 0 w 208"/>
                    <a:gd name="T1" fmla="*/ 220 h 220"/>
                    <a:gd name="T2" fmla="*/ 0 w 208"/>
                    <a:gd name="T3" fmla="*/ 218 h 220"/>
                    <a:gd name="T4" fmla="*/ 0 w 208"/>
                    <a:gd name="T5" fmla="*/ 217 h 220"/>
                    <a:gd name="T6" fmla="*/ 0 w 208"/>
                    <a:gd name="T7" fmla="*/ 217 h 220"/>
                    <a:gd name="T8" fmla="*/ 0 w 208"/>
                    <a:gd name="T9" fmla="*/ 217 h 220"/>
                    <a:gd name="T10" fmla="*/ 0 w 208"/>
                    <a:gd name="T11" fmla="*/ 217 h 220"/>
                    <a:gd name="T12" fmla="*/ 0 w 208"/>
                    <a:gd name="T13" fmla="*/ 217 h 220"/>
                    <a:gd name="T14" fmla="*/ 0 w 208"/>
                    <a:gd name="T15" fmla="*/ 216 h 220"/>
                    <a:gd name="T16" fmla="*/ 0 w 208"/>
                    <a:gd name="T17" fmla="*/ 216 h 220"/>
                    <a:gd name="T18" fmla="*/ 0 w 208"/>
                    <a:gd name="T19" fmla="*/ 214 h 220"/>
                    <a:gd name="T20" fmla="*/ 0 w 208"/>
                    <a:gd name="T21" fmla="*/ 214 h 220"/>
                    <a:gd name="T22" fmla="*/ 0 w 208"/>
                    <a:gd name="T23" fmla="*/ 214 h 220"/>
                    <a:gd name="T24" fmla="*/ 0 w 208"/>
                    <a:gd name="T25" fmla="*/ 214 h 220"/>
                    <a:gd name="T26" fmla="*/ 0 w 208"/>
                    <a:gd name="T27" fmla="*/ 213 h 220"/>
                    <a:gd name="T28" fmla="*/ 0 w 208"/>
                    <a:gd name="T29" fmla="*/ 213 h 220"/>
                    <a:gd name="T30" fmla="*/ 0 w 208"/>
                    <a:gd name="T31" fmla="*/ 213 h 220"/>
                    <a:gd name="T32" fmla="*/ 0 w 208"/>
                    <a:gd name="T33" fmla="*/ 213 h 220"/>
                    <a:gd name="T34" fmla="*/ 0 w 208"/>
                    <a:gd name="T35" fmla="*/ 213 h 220"/>
                    <a:gd name="T36" fmla="*/ 0 w 208"/>
                    <a:gd name="T37" fmla="*/ 213 h 220"/>
                    <a:gd name="T38" fmla="*/ 0 w 208"/>
                    <a:gd name="T39" fmla="*/ 211 h 220"/>
                    <a:gd name="T40" fmla="*/ 0 w 208"/>
                    <a:gd name="T41" fmla="*/ 211 h 220"/>
                    <a:gd name="T42" fmla="*/ 0 w 208"/>
                    <a:gd name="T43" fmla="*/ 211 h 220"/>
                    <a:gd name="T44" fmla="*/ 0 w 208"/>
                    <a:gd name="T45" fmla="*/ 211 h 220"/>
                    <a:gd name="T46" fmla="*/ 0 w 208"/>
                    <a:gd name="T47" fmla="*/ 210 h 220"/>
                    <a:gd name="T48" fmla="*/ 0 w 208"/>
                    <a:gd name="T49" fmla="*/ 210 h 220"/>
                    <a:gd name="T50" fmla="*/ 0 w 208"/>
                    <a:gd name="T51" fmla="*/ 210 h 220"/>
                    <a:gd name="T52" fmla="*/ 0 w 208"/>
                    <a:gd name="T53" fmla="*/ 210 h 220"/>
                    <a:gd name="T54" fmla="*/ 0 w 208"/>
                    <a:gd name="T55" fmla="*/ 208 h 220"/>
                    <a:gd name="T56" fmla="*/ 0 w 208"/>
                    <a:gd name="T57" fmla="*/ 210 h 220"/>
                    <a:gd name="T58" fmla="*/ 203 w 208"/>
                    <a:gd name="T59" fmla="*/ 0 h 220"/>
                    <a:gd name="T60" fmla="*/ 205 w 208"/>
                    <a:gd name="T61" fmla="*/ 0 h 220"/>
                    <a:gd name="T62" fmla="*/ 205 w 208"/>
                    <a:gd name="T63" fmla="*/ 0 h 220"/>
                    <a:gd name="T64" fmla="*/ 205 w 208"/>
                    <a:gd name="T65" fmla="*/ 0 h 220"/>
                    <a:gd name="T66" fmla="*/ 205 w 208"/>
                    <a:gd name="T67" fmla="*/ 0 h 220"/>
                    <a:gd name="T68" fmla="*/ 206 w 208"/>
                    <a:gd name="T69" fmla="*/ 0 h 220"/>
                    <a:gd name="T70" fmla="*/ 206 w 208"/>
                    <a:gd name="T71" fmla="*/ 0 h 220"/>
                    <a:gd name="T72" fmla="*/ 206 w 208"/>
                    <a:gd name="T73" fmla="*/ 0 h 220"/>
                    <a:gd name="T74" fmla="*/ 208 w 208"/>
                    <a:gd name="T75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8" h="220">
                      <a:moveTo>
                        <a:pt x="0" y="220"/>
                      </a:moveTo>
                      <a:lnTo>
                        <a:pt x="0" y="220"/>
                      </a:lnTo>
                      <a:close/>
                      <a:moveTo>
                        <a:pt x="0" y="218"/>
                      </a:moveTo>
                      <a:lnTo>
                        <a:pt x="0" y="218"/>
                      </a:lnTo>
                      <a:close/>
                      <a:moveTo>
                        <a:pt x="0" y="217"/>
                      </a:moveTo>
                      <a:lnTo>
                        <a:pt x="0" y="217"/>
                      </a:lnTo>
                      <a:close/>
                      <a:moveTo>
                        <a:pt x="0" y="217"/>
                      </a:moveTo>
                      <a:lnTo>
                        <a:pt x="0" y="217"/>
                      </a:lnTo>
                      <a:close/>
                      <a:moveTo>
                        <a:pt x="0" y="217"/>
                      </a:moveTo>
                      <a:lnTo>
                        <a:pt x="0" y="217"/>
                      </a:lnTo>
                      <a:close/>
                      <a:moveTo>
                        <a:pt x="0" y="217"/>
                      </a:moveTo>
                      <a:lnTo>
                        <a:pt x="0" y="217"/>
                      </a:lnTo>
                      <a:close/>
                      <a:moveTo>
                        <a:pt x="0" y="217"/>
                      </a:moveTo>
                      <a:lnTo>
                        <a:pt x="0" y="217"/>
                      </a:lnTo>
                      <a:close/>
                      <a:moveTo>
                        <a:pt x="0" y="216"/>
                      </a:moveTo>
                      <a:lnTo>
                        <a:pt x="0" y="216"/>
                      </a:lnTo>
                      <a:close/>
                      <a:moveTo>
                        <a:pt x="0" y="216"/>
                      </a:moveTo>
                      <a:lnTo>
                        <a:pt x="0" y="216"/>
                      </a:lnTo>
                      <a:close/>
                      <a:moveTo>
                        <a:pt x="0" y="216"/>
                      </a:moveTo>
                      <a:lnTo>
                        <a:pt x="0" y="214"/>
                      </a:lnTo>
                      <a:lnTo>
                        <a:pt x="0" y="216"/>
                      </a:lnTo>
                      <a:close/>
                      <a:moveTo>
                        <a:pt x="0" y="214"/>
                      </a:moveTo>
                      <a:lnTo>
                        <a:pt x="0" y="214"/>
                      </a:lnTo>
                      <a:close/>
                      <a:moveTo>
                        <a:pt x="0" y="214"/>
                      </a:moveTo>
                      <a:lnTo>
                        <a:pt x="0" y="214"/>
                      </a:lnTo>
                      <a:close/>
                      <a:moveTo>
                        <a:pt x="0" y="214"/>
                      </a:moveTo>
                      <a:lnTo>
                        <a:pt x="0" y="214"/>
                      </a:lnTo>
                      <a:close/>
                      <a:moveTo>
                        <a:pt x="0" y="213"/>
                      </a:moveTo>
                      <a:lnTo>
                        <a:pt x="0" y="213"/>
                      </a:lnTo>
                      <a:close/>
                      <a:moveTo>
                        <a:pt x="0" y="213"/>
                      </a:moveTo>
                      <a:lnTo>
                        <a:pt x="0" y="213"/>
                      </a:lnTo>
                      <a:close/>
                      <a:moveTo>
                        <a:pt x="0" y="213"/>
                      </a:moveTo>
                      <a:lnTo>
                        <a:pt x="0" y="213"/>
                      </a:lnTo>
                      <a:close/>
                      <a:moveTo>
                        <a:pt x="0" y="213"/>
                      </a:moveTo>
                      <a:lnTo>
                        <a:pt x="0" y="213"/>
                      </a:lnTo>
                      <a:close/>
                      <a:moveTo>
                        <a:pt x="0" y="213"/>
                      </a:moveTo>
                      <a:lnTo>
                        <a:pt x="0" y="211"/>
                      </a:lnTo>
                      <a:lnTo>
                        <a:pt x="0" y="213"/>
                      </a:lnTo>
                      <a:close/>
                      <a:moveTo>
                        <a:pt x="0" y="211"/>
                      </a:moveTo>
                      <a:lnTo>
                        <a:pt x="0" y="211"/>
                      </a:lnTo>
                      <a:close/>
                      <a:moveTo>
                        <a:pt x="0" y="211"/>
                      </a:moveTo>
                      <a:lnTo>
                        <a:pt x="0" y="211"/>
                      </a:lnTo>
                      <a:close/>
                      <a:moveTo>
                        <a:pt x="0" y="211"/>
                      </a:moveTo>
                      <a:lnTo>
                        <a:pt x="0" y="211"/>
                      </a:lnTo>
                      <a:close/>
                      <a:moveTo>
                        <a:pt x="0" y="211"/>
                      </a:moveTo>
                      <a:lnTo>
                        <a:pt x="0" y="211"/>
                      </a:lnTo>
                      <a:close/>
                      <a:moveTo>
                        <a:pt x="0" y="210"/>
                      </a:moveTo>
                      <a:lnTo>
                        <a:pt x="0" y="210"/>
                      </a:lnTo>
                      <a:close/>
                      <a:moveTo>
                        <a:pt x="0" y="210"/>
                      </a:moveTo>
                      <a:lnTo>
                        <a:pt x="0" y="210"/>
                      </a:lnTo>
                      <a:close/>
                      <a:moveTo>
                        <a:pt x="0" y="210"/>
                      </a:moveTo>
                      <a:lnTo>
                        <a:pt x="0" y="210"/>
                      </a:lnTo>
                      <a:close/>
                      <a:moveTo>
                        <a:pt x="0" y="210"/>
                      </a:moveTo>
                      <a:lnTo>
                        <a:pt x="0" y="210"/>
                      </a:lnTo>
                      <a:close/>
                      <a:moveTo>
                        <a:pt x="0" y="210"/>
                      </a:moveTo>
                      <a:lnTo>
                        <a:pt x="0" y="208"/>
                      </a:lnTo>
                      <a:lnTo>
                        <a:pt x="0" y="208"/>
                      </a:lnTo>
                      <a:lnTo>
                        <a:pt x="0" y="210"/>
                      </a:lnTo>
                      <a:close/>
                      <a:moveTo>
                        <a:pt x="202" y="0"/>
                      </a:moveTo>
                      <a:close/>
                      <a:moveTo>
                        <a:pt x="203" y="0"/>
                      </a:moveTo>
                      <a:lnTo>
                        <a:pt x="203" y="0"/>
                      </a:lnTo>
                      <a:close/>
                      <a:moveTo>
                        <a:pt x="205" y="0"/>
                      </a:moveTo>
                      <a:lnTo>
                        <a:pt x="205" y="0"/>
                      </a:lnTo>
                      <a:close/>
                      <a:moveTo>
                        <a:pt x="205" y="0"/>
                      </a:moveTo>
                      <a:lnTo>
                        <a:pt x="205" y="0"/>
                      </a:lnTo>
                      <a:close/>
                      <a:moveTo>
                        <a:pt x="205" y="0"/>
                      </a:moveTo>
                      <a:lnTo>
                        <a:pt x="205" y="0"/>
                      </a:lnTo>
                      <a:close/>
                      <a:moveTo>
                        <a:pt x="205" y="0"/>
                      </a:moveTo>
                      <a:lnTo>
                        <a:pt x="205" y="0"/>
                      </a:lnTo>
                      <a:close/>
                      <a:moveTo>
                        <a:pt x="206" y="0"/>
                      </a:moveTo>
                      <a:lnTo>
                        <a:pt x="206" y="0"/>
                      </a:lnTo>
                      <a:close/>
                      <a:moveTo>
                        <a:pt x="206" y="0"/>
                      </a:moveTo>
                      <a:lnTo>
                        <a:pt x="206" y="0"/>
                      </a:lnTo>
                      <a:close/>
                      <a:moveTo>
                        <a:pt x="206" y="0"/>
                      </a:moveTo>
                      <a:lnTo>
                        <a:pt x="206" y="0"/>
                      </a:lnTo>
                      <a:close/>
                      <a:moveTo>
                        <a:pt x="208" y="0"/>
                      </a:move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E0E5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" name="Freeform 447">
                  <a:extLst>
                    <a:ext uri="{FF2B5EF4-FFF2-40B4-BE49-F238E27FC236}">
                      <a16:creationId xmlns:a16="http://schemas.microsoft.com/office/drawing/2014/main" xmlns="" id="{B9EB08AB-7DA6-4E81-8CBD-B282B5A7A4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3055" y="1397093"/>
                  <a:ext cx="594450" cy="227656"/>
                </a:xfrm>
                <a:custGeom>
                  <a:avLst/>
                  <a:gdLst>
                    <a:gd name="T0" fmla="*/ 363 w 363"/>
                    <a:gd name="T1" fmla="*/ 180 h 180"/>
                    <a:gd name="T2" fmla="*/ 165 w 363"/>
                    <a:gd name="T3" fmla="*/ 106 h 180"/>
                    <a:gd name="T4" fmla="*/ 93 w 363"/>
                    <a:gd name="T5" fmla="*/ 93 h 180"/>
                    <a:gd name="T6" fmla="*/ 24 w 363"/>
                    <a:gd name="T7" fmla="*/ 105 h 180"/>
                    <a:gd name="T8" fmla="*/ 198 w 363"/>
                    <a:gd name="T9" fmla="*/ 0 h 180"/>
                    <a:gd name="T10" fmla="*/ 198 w 363"/>
                    <a:gd name="T11" fmla="*/ 0 h 180"/>
                    <a:gd name="T12" fmla="*/ 199 w 363"/>
                    <a:gd name="T13" fmla="*/ 0 h 180"/>
                    <a:gd name="T14" fmla="*/ 199 w 363"/>
                    <a:gd name="T15" fmla="*/ 0 h 180"/>
                    <a:gd name="T16" fmla="*/ 201 w 363"/>
                    <a:gd name="T17" fmla="*/ 0 h 180"/>
                    <a:gd name="T18" fmla="*/ 201 w 363"/>
                    <a:gd name="T19" fmla="*/ 0 h 180"/>
                    <a:gd name="T20" fmla="*/ 201 w 363"/>
                    <a:gd name="T21" fmla="*/ 0 h 180"/>
                    <a:gd name="T22" fmla="*/ 201 w 363"/>
                    <a:gd name="T23" fmla="*/ 0 h 180"/>
                    <a:gd name="T24" fmla="*/ 201 w 363"/>
                    <a:gd name="T25" fmla="*/ 0 h 180"/>
                    <a:gd name="T26" fmla="*/ 201 w 363"/>
                    <a:gd name="T27" fmla="*/ 0 h 180"/>
                    <a:gd name="T28" fmla="*/ 201 w 363"/>
                    <a:gd name="T29" fmla="*/ 0 h 180"/>
                    <a:gd name="T30" fmla="*/ 201 w 363"/>
                    <a:gd name="T31" fmla="*/ 0 h 180"/>
                    <a:gd name="T32" fmla="*/ 202 w 363"/>
                    <a:gd name="T33" fmla="*/ 0 h 180"/>
                    <a:gd name="T34" fmla="*/ 202 w 363"/>
                    <a:gd name="T35" fmla="*/ 0 h 180"/>
                    <a:gd name="T36" fmla="*/ 202 w 363"/>
                    <a:gd name="T37" fmla="*/ 0 h 180"/>
                    <a:gd name="T38" fmla="*/ 202 w 363"/>
                    <a:gd name="T39" fmla="*/ 0 h 180"/>
                    <a:gd name="T40" fmla="*/ 202 w 363"/>
                    <a:gd name="T41" fmla="*/ 0 h 180"/>
                    <a:gd name="T42" fmla="*/ 202 w 363"/>
                    <a:gd name="T43" fmla="*/ 0 h 180"/>
                    <a:gd name="T44" fmla="*/ 204 w 363"/>
                    <a:gd name="T45" fmla="*/ 0 h 180"/>
                    <a:gd name="T46" fmla="*/ 204 w 363"/>
                    <a:gd name="T47" fmla="*/ 0 h 180"/>
                    <a:gd name="T48" fmla="*/ 204 w 363"/>
                    <a:gd name="T49" fmla="*/ 0 h 180"/>
                    <a:gd name="T50" fmla="*/ 332 w 363"/>
                    <a:gd name="T51" fmla="*/ 0 h 180"/>
                    <a:gd name="T52" fmla="*/ 363 w 363"/>
                    <a:gd name="T53" fmla="*/ 0 h 180"/>
                    <a:gd name="T54" fmla="*/ 363 w 363"/>
                    <a:gd name="T55" fmla="*/ 180 h 180"/>
                    <a:gd name="T56" fmla="*/ 0 w 363"/>
                    <a:gd name="T57" fmla="*/ 167 h 180"/>
                    <a:gd name="T58" fmla="*/ 0 w 363"/>
                    <a:gd name="T59" fmla="*/ 167 h 180"/>
                    <a:gd name="T60" fmla="*/ 0 w 363"/>
                    <a:gd name="T61" fmla="*/ 164 h 180"/>
                    <a:gd name="T62" fmla="*/ 0 w 363"/>
                    <a:gd name="T63" fmla="*/ 16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3" h="180">
                      <a:moveTo>
                        <a:pt x="363" y="180"/>
                      </a:moveTo>
                      <a:lnTo>
                        <a:pt x="165" y="106"/>
                      </a:lnTo>
                      <a:cubicBezTo>
                        <a:pt x="142" y="97"/>
                        <a:pt x="117" y="93"/>
                        <a:pt x="93" y="93"/>
                      </a:cubicBezTo>
                      <a:cubicBezTo>
                        <a:pt x="69" y="93"/>
                        <a:pt x="46" y="97"/>
                        <a:pt x="24" y="105"/>
                      </a:cubicBezTo>
                      <a:cubicBezTo>
                        <a:pt x="58" y="44"/>
                        <a:pt x="123" y="3"/>
                        <a:pt x="198" y="0"/>
                      </a:cubicBez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199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204" y="0"/>
                      </a:lnTo>
                      <a:lnTo>
                        <a:pt x="332" y="0"/>
                      </a:lnTo>
                      <a:lnTo>
                        <a:pt x="363" y="0"/>
                      </a:lnTo>
                      <a:lnTo>
                        <a:pt x="363" y="180"/>
                      </a:lnTo>
                      <a:close/>
                      <a:moveTo>
                        <a:pt x="0" y="167"/>
                      </a:moveTo>
                      <a:lnTo>
                        <a:pt x="0" y="167"/>
                      </a:lnTo>
                      <a:lnTo>
                        <a:pt x="0" y="164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77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" name="Freeform 448">
                  <a:extLst>
                    <a:ext uri="{FF2B5EF4-FFF2-40B4-BE49-F238E27FC236}">
                      <a16:creationId xmlns:a16="http://schemas.microsoft.com/office/drawing/2014/main" xmlns="" id="{1F3E529C-58B2-498A-8B39-71FB0A2AD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766" y="1516339"/>
                  <a:ext cx="603739" cy="404719"/>
                </a:xfrm>
                <a:custGeom>
                  <a:avLst/>
                  <a:gdLst>
                    <a:gd name="T0" fmla="*/ 166 w 367"/>
                    <a:gd name="T1" fmla="*/ 320 h 320"/>
                    <a:gd name="T2" fmla="*/ 0 w 367"/>
                    <a:gd name="T3" fmla="*/ 127 h 320"/>
                    <a:gd name="T4" fmla="*/ 0 w 367"/>
                    <a:gd name="T5" fmla="*/ 125 h 320"/>
                    <a:gd name="T6" fmla="*/ 0 w 367"/>
                    <a:gd name="T7" fmla="*/ 124 h 320"/>
                    <a:gd name="T8" fmla="*/ 0 w 367"/>
                    <a:gd name="T9" fmla="*/ 124 h 320"/>
                    <a:gd name="T10" fmla="*/ 0 w 367"/>
                    <a:gd name="T11" fmla="*/ 124 h 320"/>
                    <a:gd name="T12" fmla="*/ 0 w 367"/>
                    <a:gd name="T13" fmla="*/ 124 h 320"/>
                    <a:gd name="T14" fmla="*/ 0 w 367"/>
                    <a:gd name="T15" fmla="*/ 124 h 320"/>
                    <a:gd name="T16" fmla="*/ 0 w 367"/>
                    <a:gd name="T17" fmla="*/ 123 h 320"/>
                    <a:gd name="T18" fmla="*/ 0 w 367"/>
                    <a:gd name="T19" fmla="*/ 123 h 320"/>
                    <a:gd name="T20" fmla="*/ 0 w 367"/>
                    <a:gd name="T21" fmla="*/ 121 h 320"/>
                    <a:gd name="T22" fmla="*/ 0 w 367"/>
                    <a:gd name="T23" fmla="*/ 121 h 320"/>
                    <a:gd name="T24" fmla="*/ 0 w 367"/>
                    <a:gd name="T25" fmla="*/ 121 h 320"/>
                    <a:gd name="T26" fmla="*/ 0 w 367"/>
                    <a:gd name="T27" fmla="*/ 121 h 320"/>
                    <a:gd name="T28" fmla="*/ 0 w 367"/>
                    <a:gd name="T29" fmla="*/ 120 h 320"/>
                    <a:gd name="T30" fmla="*/ 0 w 367"/>
                    <a:gd name="T31" fmla="*/ 120 h 320"/>
                    <a:gd name="T32" fmla="*/ 0 w 367"/>
                    <a:gd name="T33" fmla="*/ 120 h 320"/>
                    <a:gd name="T34" fmla="*/ 0 w 367"/>
                    <a:gd name="T35" fmla="*/ 120 h 320"/>
                    <a:gd name="T36" fmla="*/ 0 w 367"/>
                    <a:gd name="T37" fmla="*/ 118 h 320"/>
                    <a:gd name="T38" fmla="*/ 0 w 367"/>
                    <a:gd name="T39" fmla="*/ 118 h 320"/>
                    <a:gd name="T40" fmla="*/ 0 w 367"/>
                    <a:gd name="T41" fmla="*/ 118 h 320"/>
                    <a:gd name="T42" fmla="*/ 0 w 367"/>
                    <a:gd name="T43" fmla="*/ 118 h 320"/>
                    <a:gd name="T44" fmla="*/ 0 w 367"/>
                    <a:gd name="T45" fmla="*/ 118 h 320"/>
                    <a:gd name="T46" fmla="*/ 0 w 367"/>
                    <a:gd name="T47" fmla="*/ 117 h 320"/>
                    <a:gd name="T48" fmla="*/ 0 w 367"/>
                    <a:gd name="T49" fmla="*/ 117 h 320"/>
                    <a:gd name="T50" fmla="*/ 0 w 367"/>
                    <a:gd name="T51" fmla="*/ 117 h 320"/>
                    <a:gd name="T52" fmla="*/ 0 w 367"/>
                    <a:gd name="T53" fmla="*/ 117 h 320"/>
                    <a:gd name="T54" fmla="*/ 0 w 367"/>
                    <a:gd name="T55" fmla="*/ 115 h 320"/>
                    <a:gd name="T56" fmla="*/ 0 w 367"/>
                    <a:gd name="T57" fmla="*/ 99 h 320"/>
                    <a:gd name="T58" fmla="*/ 1 w 367"/>
                    <a:gd name="T59" fmla="*/ 87 h 320"/>
                    <a:gd name="T60" fmla="*/ 4 w 367"/>
                    <a:gd name="T61" fmla="*/ 74 h 320"/>
                    <a:gd name="T62" fmla="*/ 7 w 367"/>
                    <a:gd name="T63" fmla="*/ 62 h 320"/>
                    <a:gd name="T64" fmla="*/ 10 w 367"/>
                    <a:gd name="T65" fmla="*/ 49 h 320"/>
                    <a:gd name="T66" fmla="*/ 26 w 367"/>
                    <a:gd name="T67" fmla="*/ 12 h 320"/>
                    <a:gd name="T68" fmla="*/ 97 w 367"/>
                    <a:gd name="T69" fmla="*/ 0 h 320"/>
                    <a:gd name="T70" fmla="*/ 367 w 367"/>
                    <a:gd name="T71" fmla="*/ 87 h 320"/>
                    <a:gd name="T72" fmla="*/ 293 w 367"/>
                    <a:gd name="T73" fmla="*/ 174 h 320"/>
                    <a:gd name="T74" fmla="*/ 168 w 367"/>
                    <a:gd name="T7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67" h="320">
                      <a:moveTo>
                        <a:pt x="168" y="320"/>
                      </a:moveTo>
                      <a:lnTo>
                        <a:pt x="166" y="320"/>
                      </a:lnTo>
                      <a:cubicBezTo>
                        <a:pt x="75" y="301"/>
                        <a:pt x="4" y="223"/>
                        <a:pt x="0" y="127"/>
                      </a:cubicBez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3"/>
                      </a:lnTo>
                      <a:lnTo>
                        <a:pt x="0" y="123"/>
                      </a:lnTo>
                      <a:lnTo>
                        <a:pt x="0" y="123"/>
                      </a:lnTo>
                      <a:lnTo>
                        <a:pt x="0" y="123"/>
                      </a:lnTo>
                      <a:lnTo>
                        <a:pt x="0" y="123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0" y="121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7"/>
                      </a:lnTo>
                      <a:lnTo>
                        <a:pt x="0" y="115"/>
                      </a:lnTo>
                      <a:lnTo>
                        <a:pt x="0" y="103"/>
                      </a:lnTo>
                      <a:lnTo>
                        <a:pt x="0" y="99"/>
                      </a:lnTo>
                      <a:cubicBezTo>
                        <a:pt x="0" y="96"/>
                        <a:pt x="1" y="93"/>
                        <a:pt x="1" y="90"/>
                      </a:cubicBezTo>
                      <a:lnTo>
                        <a:pt x="1" y="87"/>
                      </a:lnTo>
                      <a:cubicBezTo>
                        <a:pt x="3" y="83"/>
                        <a:pt x="3" y="78"/>
                        <a:pt x="4" y="74"/>
                      </a:cubicBezTo>
                      <a:lnTo>
                        <a:pt x="4" y="74"/>
                      </a:lnTo>
                      <a:lnTo>
                        <a:pt x="4" y="71"/>
                      </a:lnTo>
                      <a:cubicBezTo>
                        <a:pt x="6" y="68"/>
                        <a:pt x="6" y="65"/>
                        <a:pt x="7" y="62"/>
                      </a:cubicBezTo>
                      <a:lnTo>
                        <a:pt x="7" y="61"/>
                      </a:lnTo>
                      <a:cubicBezTo>
                        <a:pt x="9" y="56"/>
                        <a:pt x="9" y="53"/>
                        <a:pt x="10" y="49"/>
                      </a:cubicBezTo>
                      <a:lnTo>
                        <a:pt x="11" y="47"/>
                      </a:lnTo>
                      <a:cubicBezTo>
                        <a:pt x="14" y="35"/>
                        <a:pt x="20" y="24"/>
                        <a:pt x="26" y="12"/>
                      </a:cubicBezTo>
                      <a:lnTo>
                        <a:pt x="28" y="12"/>
                      </a:lnTo>
                      <a:cubicBezTo>
                        <a:pt x="50" y="4"/>
                        <a:pt x="73" y="0"/>
                        <a:pt x="97" y="0"/>
                      </a:cubicBezTo>
                      <a:cubicBezTo>
                        <a:pt x="121" y="0"/>
                        <a:pt x="146" y="4"/>
                        <a:pt x="169" y="13"/>
                      </a:cubicBezTo>
                      <a:lnTo>
                        <a:pt x="367" y="87"/>
                      </a:lnTo>
                      <a:lnTo>
                        <a:pt x="367" y="152"/>
                      </a:lnTo>
                      <a:lnTo>
                        <a:pt x="293" y="174"/>
                      </a:lnTo>
                      <a:cubicBezTo>
                        <a:pt x="223" y="196"/>
                        <a:pt x="172" y="251"/>
                        <a:pt x="155" y="317"/>
                      </a:cubicBezTo>
                      <a:cubicBezTo>
                        <a:pt x="159" y="319"/>
                        <a:pt x="164" y="319"/>
                        <a:pt x="168" y="320"/>
                      </a:cubicBezTo>
                      <a:close/>
                    </a:path>
                  </a:pathLst>
                </a:custGeom>
                <a:solidFill>
                  <a:srgbClr val="0074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" name="Freeform 449">
                  <a:extLst>
                    <a:ext uri="{FF2B5EF4-FFF2-40B4-BE49-F238E27FC236}">
                      <a16:creationId xmlns:a16="http://schemas.microsoft.com/office/drawing/2014/main" xmlns="" id="{50A57CCA-890E-4B4B-9F5B-B07A928B6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9196" y="1707859"/>
                  <a:ext cx="348312" cy="216814"/>
                </a:xfrm>
                <a:custGeom>
                  <a:avLst/>
                  <a:gdLst>
                    <a:gd name="T0" fmla="*/ 212 w 212"/>
                    <a:gd name="T1" fmla="*/ 171 h 171"/>
                    <a:gd name="T2" fmla="*/ 181 w 212"/>
                    <a:gd name="T3" fmla="*/ 171 h 171"/>
                    <a:gd name="T4" fmla="*/ 53 w 212"/>
                    <a:gd name="T5" fmla="*/ 171 h 171"/>
                    <a:gd name="T6" fmla="*/ 40 w 212"/>
                    <a:gd name="T7" fmla="*/ 171 h 171"/>
                    <a:gd name="T8" fmla="*/ 37 w 212"/>
                    <a:gd name="T9" fmla="*/ 171 h 171"/>
                    <a:gd name="T10" fmla="*/ 28 w 212"/>
                    <a:gd name="T11" fmla="*/ 170 h 171"/>
                    <a:gd name="T12" fmla="*/ 25 w 212"/>
                    <a:gd name="T13" fmla="*/ 170 h 171"/>
                    <a:gd name="T14" fmla="*/ 13 w 212"/>
                    <a:gd name="T15" fmla="*/ 168 h 171"/>
                    <a:gd name="T16" fmla="*/ 13 w 212"/>
                    <a:gd name="T17" fmla="*/ 168 h 171"/>
                    <a:gd name="T18" fmla="*/ 0 w 212"/>
                    <a:gd name="T19" fmla="*/ 165 h 171"/>
                    <a:gd name="T20" fmla="*/ 138 w 212"/>
                    <a:gd name="T21" fmla="*/ 22 h 171"/>
                    <a:gd name="T22" fmla="*/ 212 w 212"/>
                    <a:gd name="T23" fmla="*/ 0 h 171"/>
                    <a:gd name="T24" fmla="*/ 212 w 212"/>
                    <a:gd name="T2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2" h="171">
                      <a:moveTo>
                        <a:pt x="212" y="171"/>
                      </a:moveTo>
                      <a:lnTo>
                        <a:pt x="181" y="171"/>
                      </a:lnTo>
                      <a:lnTo>
                        <a:pt x="53" y="171"/>
                      </a:lnTo>
                      <a:lnTo>
                        <a:pt x="40" y="171"/>
                      </a:lnTo>
                      <a:lnTo>
                        <a:pt x="37" y="171"/>
                      </a:lnTo>
                      <a:cubicBezTo>
                        <a:pt x="34" y="171"/>
                        <a:pt x="31" y="171"/>
                        <a:pt x="28" y="170"/>
                      </a:cubicBezTo>
                      <a:lnTo>
                        <a:pt x="25" y="170"/>
                      </a:lnTo>
                      <a:cubicBezTo>
                        <a:pt x="20" y="170"/>
                        <a:pt x="17" y="168"/>
                        <a:pt x="13" y="168"/>
                      </a:cubicBezTo>
                      <a:lnTo>
                        <a:pt x="13" y="168"/>
                      </a:lnTo>
                      <a:cubicBezTo>
                        <a:pt x="9" y="167"/>
                        <a:pt x="4" y="167"/>
                        <a:pt x="0" y="165"/>
                      </a:cubicBezTo>
                      <a:cubicBezTo>
                        <a:pt x="17" y="99"/>
                        <a:pt x="68" y="44"/>
                        <a:pt x="138" y="22"/>
                      </a:cubicBezTo>
                      <a:lnTo>
                        <a:pt x="212" y="0"/>
                      </a:lnTo>
                      <a:lnTo>
                        <a:pt x="212" y="171"/>
                      </a:lnTo>
                      <a:close/>
                    </a:path>
                  </a:pathLst>
                </a:custGeom>
                <a:solidFill>
                  <a:srgbClr val="0660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" name="Textfeld 109">
                  <a:extLst>
                    <a:ext uri="{FF2B5EF4-FFF2-40B4-BE49-F238E27FC236}">
                      <a16:creationId xmlns:a16="http://schemas.microsoft.com/office/drawing/2014/main" xmlns="" id="{C4886479-D543-4457-950D-5A55F16F2839}"/>
                    </a:ext>
                  </a:extLst>
                </p:cNvPr>
                <p:cNvSpPr txBox="1"/>
                <p:nvPr/>
              </p:nvSpPr>
              <p:spPr>
                <a:xfrm>
                  <a:off x="5448825" y="1504227"/>
                  <a:ext cx="119135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Duales Studium</a:t>
                  </a:r>
                </a:p>
              </p:txBody>
            </p:sp>
          </p:grpSp>
          <p:grpSp>
            <p:nvGrpSpPr>
              <p:cNvPr id="82" name="Gruppieren 81"/>
              <p:cNvGrpSpPr/>
              <p:nvPr/>
            </p:nvGrpSpPr>
            <p:grpSpPr>
              <a:xfrm>
                <a:off x="5526441" y="2140598"/>
                <a:ext cx="1180972" cy="481600"/>
                <a:chOff x="6642263" y="2576463"/>
                <a:chExt cx="1180972" cy="481600"/>
              </a:xfrm>
            </p:grpSpPr>
            <p:grpSp>
              <p:nvGrpSpPr>
                <p:cNvPr id="9" name="Gruppieren 8">
                  <a:extLst>
                    <a:ext uri="{FF2B5EF4-FFF2-40B4-BE49-F238E27FC236}">
                      <a16:creationId xmlns:a16="http://schemas.microsoft.com/office/drawing/2014/main" xmlns="" id="{2F9DC48C-F9A9-40EF-BE2F-8B50FAA990D4}"/>
                    </a:ext>
                  </a:extLst>
                </p:cNvPr>
                <p:cNvGrpSpPr/>
                <p:nvPr/>
              </p:nvGrpSpPr>
              <p:grpSpPr>
                <a:xfrm>
                  <a:off x="6642263" y="2576463"/>
                  <a:ext cx="1180972" cy="481600"/>
                  <a:chOff x="3467687" y="3714268"/>
                  <a:chExt cx="1221411" cy="531196"/>
                </a:xfrm>
              </p:grpSpPr>
              <p:sp>
                <p:nvSpPr>
                  <p:cNvPr id="58" name="Freeform 451">
                    <a:extLst>
                      <a:ext uri="{FF2B5EF4-FFF2-40B4-BE49-F238E27FC236}">
                        <a16:creationId xmlns:a16="http://schemas.microsoft.com/office/drawing/2014/main" xmlns="" id="{501AD811-06C2-4491-9E8A-BB6A6717E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7687" y="3829903"/>
                    <a:ext cx="1007780" cy="415561"/>
                  </a:xfrm>
                  <a:custGeom>
                    <a:avLst/>
                    <a:gdLst>
                      <a:gd name="T0" fmla="*/ 615 w 615"/>
                      <a:gd name="T1" fmla="*/ 314 h 327"/>
                      <a:gd name="T2" fmla="*/ 481 w 615"/>
                      <a:gd name="T3" fmla="*/ 133 h 327"/>
                      <a:gd name="T4" fmla="*/ 169 w 615"/>
                      <a:gd name="T5" fmla="*/ 17 h 327"/>
                      <a:gd name="T6" fmla="*/ 28 w 615"/>
                      <a:gd name="T7" fmla="*/ 16 h 327"/>
                      <a:gd name="T8" fmla="*/ 0 w 615"/>
                      <a:gd name="T9" fmla="*/ 119 h 327"/>
                      <a:gd name="T10" fmla="*/ 208 w 615"/>
                      <a:gd name="T11" fmla="*/ 327 h 327"/>
                      <a:gd name="T12" fmla="*/ 540 w 615"/>
                      <a:gd name="T13" fmla="*/ 327 h 327"/>
                      <a:gd name="T14" fmla="*/ 615 w 615"/>
                      <a:gd name="T15" fmla="*/ 314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15" h="327">
                        <a:moveTo>
                          <a:pt x="615" y="314"/>
                        </a:moveTo>
                        <a:cubicBezTo>
                          <a:pt x="611" y="234"/>
                          <a:pt x="559" y="162"/>
                          <a:pt x="481" y="133"/>
                        </a:cubicBezTo>
                        <a:lnTo>
                          <a:pt x="169" y="17"/>
                        </a:lnTo>
                        <a:cubicBezTo>
                          <a:pt x="122" y="0"/>
                          <a:pt x="72" y="0"/>
                          <a:pt x="28" y="16"/>
                        </a:cubicBezTo>
                        <a:cubicBezTo>
                          <a:pt x="10" y="47"/>
                          <a:pt x="0" y="82"/>
                          <a:pt x="0" y="119"/>
                        </a:cubicBezTo>
                        <a:cubicBezTo>
                          <a:pt x="0" y="234"/>
                          <a:pt x="93" y="327"/>
                          <a:pt x="208" y="327"/>
                        </a:cubicBezTo>
                        <a:lnTo>
                          <a:pt x="540" y="327"/>
                        </a:lnTo>
                        <a:cubicBezTo>
                          <a:pt x="566" y="327"/>
                          <a:pt x="592" y="323"/>
                          <a:pt x="615" y="314"/>
                        </a:cubicBezTo>
                        <a:close/>
                      </a:path>
                    </a:pathLst>
                  </a:custGeom>
                  <a:solidFill>
                    <a:srgbClr val="0074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000" b="1"/>
                  </a:p>
                </p:txBody>
              </p:sp>
              <p:sp>
                <p:nvSpPr>
                  <p:cNvPr id="60" name="Freeform 453">
                    <a:extLst>
                      <a:ext uri="{FF2B5EF4-FFF2-40B4-BE49-F238E27FC236}">
                        <a16:creationId xmlns:a16="http://schemas.microsoft.com/office/drawing/2014/main" xmlns="" id="{59DF9996-1B59-4EB4-B79F-8562F064658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67687" y="3714268"/>
                    <a:ext cx="339024" cy="281858"/>
                  </a:xfrm>
                  <a:custGeom>
                    <a:avLst/>
                    <a:gdLst>
                      <a:gd name="T0" fmla="*/ 0 w 208"/>
                      <a:gd name="T1" fmla="*/ 220 h 220"/>
                      <a:gd name="T2" fmla="*/ 0 w 208"/>
                      <a:gd name="T3" fmla="*/ 217 h 220"/>
                      <a:gd name="T4" fmla="*/ 0 w 208"/>
                      <a:gd name="T5" fmla="*/ 217 h 220"/>
                      <a:gd name="T6" fmla="*/ 0 w 208"/>
                      <a:gd name="T7" fmla="*/ 217 h 220"/>
                      <a:gd name="T8" fmla="*/ 0 w 208"/>
                      <a:gd name="T9" fmla="*/ 217 h 220"/>
                      <a:gd name="T10" fmla="*/ 0 w 208"/>
                      <a:gd name="T11" fmla="*/ 217 h 220"/>
                      <a:gd name="T12" fmla="*/ 0 w 208"/>
                      <a:gd name="T13" fmla="*/ 216 h 220"/>
                      <a:gd name="T14" fmla="*/ 0 w 208"/>
                      <a:gd name="T15" fmla="*/ 216 h 220"/>
                      <a:gd name="T16" fmla="*/ 0 w 208"/>
                      <a:gd name="T17" fmla="*/ 216 h 220"/>
                      <a:gd name="T18" fmla="*/ 0 w 208"/>
                      <a:gd name="T19" fmla="*/ 214 h 220"/>
                      <a:gd name="T20" fmla="*/ 0 w 208"/>
                      <a:gd name="T21" fmla="*/ 214 h 220"/>
                      <a:gd name="T22" fmla="*/ 0 w 208"/>
                      <a:gd name="T23" fmla="*/ 214 h 220"/>
                      <a:gd name="T24" fmla="*/ 0 w 208"/>
                      <a:gd name="T25" fmla="*/ 214 h 220"/>
                      <a:gd name="T26" fmla="*/ 0 w 208"/>
                      <a:gd name="T27" fmla="*/ 213 h 220"/>
                      <a:gd name="T28" fmla="*/ 0 w 208"/>
                      <a:gd name="T29" fmla="*/ 213 h 220"/>
                      <a:gd name="T30" fmla="*/ 0 w 208"/>
                      <a:gd name="T31" fmla="*/ 213 h 220"/>
                      <a:gd name="T32" fmla="*/ 0 w 208"/>
                      <a:gd name="T33" fmla="*/ 213 h 220"/>
                      <a:gd name="T34" fmla="*/ 0 w 208"/>
                      <a:gd name="T35" fmla="*/ 213 h 220"/>
                      <a:gd name="T36" fmla="*/ 0 w 208"/>
                      <a:gd name="T37" fmla="*/ 213 h 220"/>
                      <a:gd name="T38" fmla="*/ 0 w 208"/>
                      <a:gd name="T39" fmla="*/ 211 h 220"/>
                      <a:gd name="T40" fmla="*/ 0 w 208"/>
                      <a:gd name="T41" fmla="*/ 211 h 220"/>
                      <a:gd name="T42" fmla="*/ 0 w 208"/>
                      <a:gd name="T43" fmla="*/ 211 h 220"/>
                      <a:gd name="T44" fmla="*/ 0 w 208"/>
                      <a:gd name="T45" fmla="*/ 210 h 220"/>
                      <a:gd name="T46" fmla="*/ 0 w 208"/>
                      <a:gd name="T47" fmla="*/ 210 h 220"/>
                      <a:gd name="T48" fmla="*/ 0 w 208"/>
                      <a:gd name="T49" fmla="*/ 210 h 220"/>
                      <a:gd name="T50" fmla="*/ 0 w 208"/>
                      <a:gd name="T51" fmla="*/ 210 h 220"/>
                      <a:gd name="T52" fmla="*/ 0 w 208"/>
                      <a:gd name="T53" fmla="*/ 210 h 220"/>
                      <a:gd name="T54" fmla="*/ 0 w 208"/>
                      <a:gd name="T55" fmla="*/ 208 h 220"/>
                      <a:gd name="T56" fmla="*/ 0 w 208"/>
                      <a:gd name="T57" fmla="*/ 208 h 220"/>
                      <a:gd name="T58" fmla="*/ 203 w 208"/>
                      <a:gd name="T59" fmla="*/ 0 h 220"/>
                      <a:gd name="T60" fmla="*/ 205 w 208"/>
                      <a:gd name="T61" fmla="*/ 0 h 220"/>
                      <a:gd name="T62" fmla="*/ 205 w 208"/>
                      <a:gd name="T63" fmla="*/ 0 h 220"/>
                      <a:gd name="T64" fmla="*/ 206 w 208"/>
                      <a:gd name="T65" fmla="*/ 0 h 220"/>
                      <a:gd name="T66" fmla="*/ 206 w 208"/>
                      <a:gd name="T67" fmla="*/ 0 h 220"/>
                      <a:gd name="T68" fmla="*/ 206 w 208"/>
                      <a:gd name="T69" fmla="*/ 0 h 220"/>
                      <a:gd name="T70" fmla="*/ 206 w 208"/>
                      <a:gd name="T71" fmla="*/ 0 h 220"/>
                      <a:gd name="T72" fmla="*/ 208 w 208"/>
                      <a:gd name="T73" fmla="*/ 0 h 220"/>
                      <a:gd name="T74" fmla="*/ 208 w 208"/>
                      <a:gd name="T75" fmla="*/ 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08" h="220">
                        <a:moveTo>
                          <a:pt x="0" y="220"/>
                        </a:moveTo>
                        <a:lnTo>
                          <a:pt x="0" y="220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4"/>
                        </a:lnTo>
                        <a:lnTo>
                          <a:pt x="0" y="216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1"/>
                        </a:lnTo>
                        <a:lnTo>
                          <a:pt x="0" y="213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0"/>
                        </a:lnTo>
                        <a:lnTo>
                          <a:pt x="0" y="211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08"/>
                        </a:moveTo>
                        <a:lnTo>
                          <a:pt x="0" y="208"/>
                        </a:lnTo>
                        <a:lnTo>
                          <a:pt x="0" y="208"/>
                        </a:lnTo>
                        <a:close/>
                        <a:moveTo>
                          <a:pt x="202" y="0"/>
                        </a:moveTo>
                        <a:close/>
                        <a:moveTo>
                          <a:pt x="203" y="0"/>
                        </a:moveTo>
                        <a:lnTo>
                          <a:pt x="203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8" y="0"/>
                        </a:moveTo>
                        <a:lnTo>
                          <a:pt x="208" y="0"/>
                        </a:lnTo>
                        <a:close/>
                        <a:moveTo>
                          <a:pt x="208" y="0"/>
                        </a:move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E0E5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000" b="1"/>
                  </a:p>
                </p:txBody>
              </p:sp>
              <p:grpSp>
                <p:nvGrpSpPr>
                  <p:cNvPr id="8" name="Gruppieren 7">
                    <a:extLst>
                      <a:ext uri="{FF2B5EF4-FFF2-40B4-BE49-F238E27FC236}">
                        <a16:creationId xmlns:a16="http://schemas.microsoft.com/office/drawing/2014/main" xmlns="" id="{103D2F7D-1D5A-4820-A6EF-AE8FC3187504}"/>
                      </a:ext>
                    </a:extLst>
                  </p:cNvPr>
                  <p:cNvGrpSpPr/>
                  <p:nvPr/>
                </p:nvGrpSpPr>
                <p:grpSpPr>
                  <a:xfrm>
                    <a:off x="3467687" y="3714268"/>
                    <a:ext cx="1221411" cy="531196"/>
                    <a:chOff x="3467687" y="3714268"/>
                    <a:chExt cx="1221411" cy="531196"/>
                  </a:xfrm>
                </p:grpSpPr>
                <p:sp>
                  <p:nvSpPr>
                    <p:cNvPr id="57" name="Freeform 450">
                      <a:extLst>
                        <a:ext uri="{FF2B5EF4-FFF2-40B4-BE49-F238E27FC236}">
                          <a16:creationId xmlns:a16="http://schemas.microsoft.com/office/drawing/2014/main" xmlns="" id="{C18D3028-AE29-49D4-A7F5-648AADDC6B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7687" y="3714268"/>
                      <a:ext cx="1221411" cy="531195"/>
                    </a:xfrm>
                    <a:custGeom>
                      <a:avLst/>
                      <a:gdLst>
                        <a:gd name="T0" fmla="*/ 208 w 748"/>
                        <a:gd name="T1" fmla="*/ 416 h 416"/>
                        <a:gd name="T2" fmla="*/ 0 w 748"/>
                        <a:gd name="T3" fmla="*/ 208 h 416"/>
                        <a:gd name="T4" fmla="*/ 208 w 748"/>
                        <a:gd name="T5" fmla="*/ 0 h 416"/>
                        <a:gd name="T6" fmla="*/ 540 w 748"/>
                        <a:gd name="T7" fmla="*/ 0 h 416"/>
                        <a:gd name="T8" fmla="*/ 748 w 748"/>
                        <a:gd name="T9" fmla="*/ 208 h 416"/>
                        <a:gd name="T10" fmla="*/ 540 w 748"/>
                        <a:gd name="T11" fmla="*/ 416 h 416"/>
                        <a:gd name="T12" fmla="*/ 208 w 748"/>
                        <a:gd name="T13" fmla="*/ 416 h 4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8" h="416">
                          <a:moveTo>
                            <a:pt x="208" y="416"/>
                          </a:moveTo>
                          <a:cubicBezTo>
                            <a:pt x="93" y="416"/>
                            <a:pt x="0" y="323"/>
                            <a:pt x="0" y="208"/>
                          </a:cubicBezTo>
                          <a:cubicBezTo>
                            <a:pt x="0" y="93"/>
                            <a:pt x="93" y="0"/>
                            <a:pt x="208" y="0"/>
                          </a:cubicBezTo>
                          <a:lnTo>
                            <a:pt x="540" y="0"/>
                          </a:lnTo>
                          <a:cubicBezTo>
                            <a:pt x="655" y="0"/>
                            <a:pt x="748" y="93"/>
                            <a:pt x="748" y="208"/>
                          </a:cubicBezTo>
                          <a:cubicBezTo>
                            <a:pt x="748" y="323"/>
                            <a:pt x="655" y="416"/>
                            <a:pt x="540" y="416"/>
                          </a:cubicBezTo>
                          <a:lnTo>
                            <a:pt x="208" y="416"/>
                          </a:lnTo>
                          <a:close/>
                        </a:path>
                      </a:pathLst>
                    </a:custGeom>
                    <a:solidFill>
                      <a:srgbClr val="1A95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z="2000" b="1"/>
                    </a:p>
                  </p:txBody>
                </p:sp>
                <p:sp>
                  <p:nvSpPr>
                    <p:cNvPr id="59" name="Freeform 452">
                      <a:extLst>
                        <a:ext uri="{FF2B5EF4-FFF2-40B4-BE49-F238E27FC236}">
                          <a16:creationId xmlns:a16="http://schemas.microsoft.com/office/drawing/2014/main" xmlns="" id="{5F45AFEB-C3E2-4463-8B86-258FAD6751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3116" y="3913016"/>
                      <a:ext cx="965982" cy="332448"/>
                    </a:xfrm>
                    <a:custGeom>
                      <a:avLst/>
                      <a:gdLst>
                        <a:gd name="T0" fmla="*/ 590 w 593"/>
                        <a:gd name="T1" fmla="*/ 19 h 262"/>
                        <a:gd name="T2" fmla="*/ 454 w 593"/>
                        <a:gd name="T3" fmla="*/ 14 h 262"/>
                        <a:gd name="T4" fmla="*/ 138 w 593"/>
                        <a:gd name="T5" fmla="*/ 113 h 262"/>
                        <a:gd name="T6" fmla="*/ 0 w 593"/>
                        <a:gd name="T7" fmla="*/ 257 h 262"/>
                        <a:gd name="T8" fmla="*/ 53 w 593"/>
                        <a:gd name="T9" fmla="*/ 262 h 262"/>
                        <a:gd name="T10" fmla="*/ 385 w 593"/>
                        <a:gd name="T11" fmla="*/ 262 h 262"/>
                        <a:gd name="T12" fmla="*/ 593 w 593"/>
                        <a:gd name="T13" fmla="*/ 54 h 262"/>
                        <a:gd name="T14" fmla="*/ 590 w 593"/>
                        <a:gd name="T15" fmla="*/ 19 h 2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93" h="262">
                          <a:moveTo>
                            <a:pt x="590" y="19"/>
                          </a:moveTo>
                          <a:cubicBezTo>
                            <a:pt x="547" y="3"/>
                            <a:pt x="500" y="0"/>
                            <a:pt x="454" y="14"/>
                          </a:cubicBezTo>
                          <a:lnTo>
                            <a:pt x="138" y="113"/>
                          </a:lnTo>
                          <a:cubicBezTo>
                            <a:pt x="69" y="135"/>
                            <a:pt x="19" y="190"/>
                            <a:pt x="0" y="257"/>
                          </a:cubicBezTo>
                          <a:cubicBezTo>
                            <a:pt x="17" y="261"/>
                            <a:pt x="35" y="262"/>
                            <a:pt x="53" y="262"/>
                          </a:cubicBezTo>
                          <a:lnTo>
                            <a:pt x="385" y="262"/>
                          </a:lnTo>
                          <a:cubicBezTo>
                            <a:pt x="500" y="262"/>
                            <a:pt x="593" y="169"/>
                            <a:pt x="593" y="54"/>
                          </a:cubicBezTo>
                          <a:cubicBezTo>
                            <a:pt x="593" y="42"/>
                            <a:pt x="592" y="31"/>
                            <a:pt x="590" y="19"/>
                          </a:cubicBezTo>
                          <a:close/>
                        </a:path>
                      </a:pathLst>
                    </a:custGeom>
                    <a:solidFill>
                      <a:srgbClr val="06603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z="2000" b="1"/>
                    </a:p>
                  </p:txBody>
                </p:sp>
                <p:sp>
                  <p:nvSpPr>
                    <p:cNvPr id="61" name="Freeform 454">
                      <a:extLst>
                        <a:ext uri="{FF2B5EF4-FFF2-40B4-BE49-F238E27FC236}">
                          <a16:creationId xmlns:a16="http://schemas.microsoft.com/office/drawing/2014/main" xmlns="" id="{E100F1A5-5A03-42F0-8E2F-C55A9CA6E18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76975" y="3714268"/>
                      <a:ext cx="589808" cy="227656"/>
                    </a:xfrm>
                    <a:custGeom>
                      <a:avLst/>
                      <a:gdLst>
                        <a:gd name="T0" fmla="*/ 363 w 363"/>
                        <a:gd name="T1" fmla="*/ 179 h 179"/>
                        <a:gd name="T2" fmla="*/ 165 w 363"/>
                        <a:gd name="T3" fmla="*/ 106 h 179"/>
                        <a:gd name="T4" fmla="*/ 93 w 363"/>
                        <a:gd name="T5" fmla="*/ 93 h 179"/>
                        <a:gd name="T6" fmla="*/ 24 w 363"/>
                        <a:gd name="T7" fmla="*/ 105 h 179"/>
                        <a:gd name="T8" fmla="*/ 198 w 363"/>
                        <a:gd name="T9" fmla="*/ 0 h 179"/>
                        <a:gd name="T10" fmla="*/ 198 w 363"/>
                        <a:gd name="T11" fmla="*/ 0 h 179"/>
                        <a:gd name="T12" fmla="*/ 199 w 363"/>
                        <a:gd name="T13" fmla="*/ 0 h 179"/>
                        <a:gd name="T14" fmla="*/ 199 w 363"/>
                        <a:gd name="T15" fmla="*/ 0 h 179"/>
                        <a:gd name="T16" fmla="*/ 201 w 363"/>
                        <a:gd name="T17" fmla="*/ 0 h 179"/>
                        <a:gd name="T18" fmla="*/ 201 w 363"/>
                        <a:gd name="T19" fmla="*/ 0 h 179"/>
                        <a:gd name="T20" fmla="*/ 201 w 363"/>
                        <a:gd name="T21" fmla="*/ 0 h 179"/>
                        <a:gd name="T22" fmla="*/ 201 w 363"/>
                        <a:gd name="T23" fmla="*/ 0 h 179"/>
                        <a:gd name="T24" fmla="*/ 202 w 363"/>
                        <a:gd name="T25" fmla="*/ 0 h 179"/>
                        <a:gd name="T26" fmla="*/ 202 w 363"/>
                        <a:gd name="T27" fmla="*/ 0 h 179"/>
                        <a:gd name="T28" fmla="*/ 202 w 363"/>
                        <a:gd name="T29" fmla="*/ 0 h 179"/>
                        <a:gd name="T30" fmla="*/ 202 w 363"/>
                        <a:gd name="T31" fmla="*/ 0 h 179"/>
                        <a:gd name="T32" fmla="*/ 202 w 363"/>
                        <a:gd name="T33" fmla="*/ 0 h 179"/>
                        <a:gd name="T34" fmla="*/ 202 w 363"/>
                        <a:gd name="T35" fmla="*/ 0 h 179"/>
                        <a:gd name="T36" fmla="*/ 202 w 363"/>
                        <a:gd name="T37" fmla="*/ 0 h 179"/>
                        <a:gd name="T38" fmla="*/ 202 w 363"/>
                        <a:gd name="T39" fmla="*/ 0 h 179"/>
                        <a:gd name="T40" fmla="*/ 204 w 363"/>
                        <a:gd name="T41" fmla="*/ 0 h 179"/>
                        <a:gd name="T42" fmla="*/ 204 w 363"/>
                        <a:gd name="T43" fmla="*/ 0 h 179"/>
                        <a:gd name="T44" fmla="*/ 204 w 363"/>
                        <a:gd name="T45" fmla="*/ 0 h 179"/>
                        <a:gd name="T46" fmla="*/ 204 w 363"/>
                        <a:gd name="T47" fmla="*/ 0 h 179"/>
                        <a:gd name="T48" fmla="*/ 204 w 363"/>
                        <a:gd name="T49" fmla="*/ 0 h 179"/>
                        <a:gd name="T50" fmla="*/ 332 w 363"/>
                        <a:gd name="T51" fmla="*/ 0 h 179"/>
                        <a:gd name="T52" fmla="*/ 363 w 363"/>
                        <a:gd name="T53" fmla="*/ 0 h 179"/>
                        <a:gd name="T54" fmla="*/ 363 w 363"/>
                        <a:gd name="T55" fmla="*/ 179 h 179"/>
                        <a:gd name="T56" fmla="*/ 0 w 363"/>
                        <a:gd name="T57" fmla="*/ 167 h 179"/>
                        <a:gd name="T58" fmla="*/ 0 w 363"/>
                        <a:gd name="T59" fmla="*/ 167 h 179"/>
                        <a:gd name="T60" fmla="*/ 0 w 363"/>
                        <a:gd name="T61" fmla="*/ 164 h 179"/>
                        <a:gd name="T62" fmla="*/ 0 w 363"/>
                        <a:gd name="T63" fmla="*/ 167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63" h="179">
                          <a:moveTo>
                            <a:pt x="363" y="179"/>
                          </a:moveTo>
                          <a:lnTo>
                            <a:pt x="165" y="106"/>
                          </a:lnTo>
                          <a:cubicBezTo>
                            <a:pt x="142" y="98"/>
                            <a:pt x="118" y="93"/>
                            <a:pt x="93" y="93"/>
                          </a:cubicBezTo>
                          <a:cubicBezTo>
                            <a:pt x="69" y="93"/>
                            <a:pt x="46" y="98"/>
                            <a:pt x="24" y="105"/>
                          </a:cubicBezTo>
                          <a:cubicBezTo>
                            <a:pt x="59" y="44"/>
                            <a:pt x="124" y="3"/>
                            <a:pt x="198" y="0"/>
                          </a:cubicBezTo>
                          <a:lnTo>
                            <a:pt x="198" y="0"/>
                          </a:lnTo>
                          <a:lnTo>
                            <a:pt x="199" y="0"/>
                          </a:lnTo>
                          <a:lnTo>
                            <a:pt x="199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332" y="0"/>
                          </a:lnTo>
                          <a:lnTo>
                            <a:pt x="363" y="0"/>
                          </a:lnTo>
                          <a:lnTo>
                            <a:pt x="363" y="179"/>
                          </a:lnTo>
                          <a:close/>
                          <a:moveTo>
                            <a:pt x="0" y="167"/>
                          </a:moveTo>
                          <a:lnTo>
                            <a:pt x="0" y="167"/>
                          </a:lnTo>
                          <a:lnTo>
                            <a:pt x="0" y="164"/>
                          </a:lnTo>
                          <a:lnTo>
                            <a:pt x="0" y="167"/>
                          </a:lnTo>
                          <a:close/>
                        </a:path>
                      </a:pathLst>
                    </a:custGeom>
                    <a:solidFill>
                      <a:srgbClr val="077E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z="2000" b="1"/>
                    </a:p>
                  </p:txBody>
                </p:sp>
                <p:sp>
                  <p:nvSpPr>
                    <p:cNvPr id="62" name="Freeform 455">
                      <a:extLst>
                        <a:ext uri="{FF2B5EF4-FFF2-40B4-BE49-F238E27FC236}">
                          <a16:creationId xmlns:a16="http://schemas.microsoft.com/office/drawing/2014/main" xmlns="" id="{32FC6A95-64FA-4847-AEEE-97BE274B8B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7687" y="3833517"/>
                      <a:ext cx="599096" cy="408334"/>
                    </a:xfrm>
                    <a:custGeom>
                      <a:avLst/>
                      <a:gdLst>
                        <a:gd name="T0" fmla="*/ 168 w 367"/>
                        <a:gd name="T1" fmla="*/ 320 h 320"/>
                        <a:gd name="T2" fmla="*/ 0 w 367"/>
                        <a:gd name="T3" fmla="*/ 127 h 320"/>
                        <a:gd name="T4" fmla="*/ 0 w 367"/>
                        <a:gd name="T5" fmla="*/ 124 h 320"/>
                        <a:gd name="T6" fmla="*/ 0 w 367"/>
                        <a:gd name="T7" fmla="*/ 124 h 320"/>
                        <a:gd name="T8" fmla="*/ 0 w 367"/>
                        <a:gd name="T9" fmla="*/ 124 h 320"/>
                        <a:gd name="T10" fmla="*/ 0 w 367"/>
                        <a:gd name="T11" fmla="*/ 124 h 320"/>
                        <a:gd name="T12" fmla="*/ 0 w 367"/>
                        <a:gd name="T13" fmla="*/ 124 h 320"/>
                        <a:gd name="T14" fmla="*/ 0 w 367"/>
                        <a:gd name="T15" fmla="*/ 123 h 320"/>
                        <a:gd name="T16" fmla="*/ 0 w 367"/>
                        <a:gd name="T17" fmla="*/ 123 h 320"/>
                        <a:gd name="T18" fmla="*/ 0 w 367"/>
                        <a:gd name="T19" fmla="*/ 123 h 320"/>
                        <a:gd name="T20" fmla="*/ 0 w 367"/>
                        <a:gd name="T21" fmla="*/ 121 h 320"/>
                        <a:gd name="T22" fmla="*/ 0 w 367"/>
                        <a:gd name="T23" fmla="*/ 121 h 320"/>
                        <a:gd name="T24" fmla="*/ 0 w 367"/>
                        <a:gd name="T25" fmla="*/ 121 h 320"/>
                        <a:gd name="T26" fmla="*/ 0 w 367"/>
                        <a:gd name="T27" fmla="*/ 121 h 320"/>
                        <a:gd name="T28" fmla="*/ 0 w 367"/>
                        <a:gd name="T29" fmla="*/ 120 h 320"/>
                        <a:gd name="T30" fmla="*/ 0 w 367"/>
                        <a:gd name="T31" fmla="*/ 120 h 320"/>
                        <a:gd name="T32" fmla="*/ 0 w 367"/>
                        <a:gd name="T33" fmla="*/ 120 h 320"/>
                        <a:gd name="T34" fmla="*/ 0 w 367"/>
                        <a:gd name="T35" fmla="*/ 120 h 320"/>
                        <a:gd name="T36" fmla="*/ 0 w 367"/>
                        <a:gd name="T37" fmla="*/ 118 h 320"/>
                        <a:gd name="T38" fmla="*/ 0 w 367"/>
                        <a:gd name="T39" fmla="*/ 118 h 320"/>
                        <a:gd name="T40" fmla="*/ 0 w 367"/>
                        <a:gd name="T41" fmla="*/ 118 h 320"/>
                        <a:gd name="T42" fmla="*/ 0 w 367"/>
                        <a:gd name="T43" fmla="*/ 118 h 320"/>
                        <a:gd name="T44" fmla="*/ 0 w 367"/>
                        <a:gd name="T45" fmla="*/ 117 h 320"/>
                        <a:gd name="T46" fmla="*/ 0 w 367"/>
                        <a:gd name="T47" fmla="*/ 117 h 320"/>
                        <a:gd name="T48" fmla="*/ 0 w 367"/>
                        <a:gd name="T49" fmla="*/ 117 h 320"/>
                        <a:gd name="T50" fmla="*/ 0 w 367"/>
                        <a:gd name="T51" fmla="*/ 117 h 320"/>
                        <a:gd name="T52" fmla="*/ 0 w 367"/>
                        <a:gd name="T53" fmla="*/ 117 h 320"/>
                        <a:gd name="T54" fmla="*/ 0 w 367"/>
                        <a:gd name="T55" fmla="*/ 115 h 320"/>
                        <a:gd name="T56" fmla="*/ 1 w 367"/>
                        <a:gd name="T57" fmla="*/ 99 h 320"/>
                        <a:gd name="T58" fmla="*/ 3 w 367"/>
                        <a:gd name="T59" fmla="*/ 87 h 320"/>
                        <a:gd name="T60" fmla="*/ 4 w 367"/>
                        <a:gd name="T61" fmla="*/ 74 h 320"/>
                        <a:gd name="T62" fmla="*/ 7 w 367"/>
                        <a:gd name="T63" fmla="*/ 62 h 320"/>
                        <a:gd name="T64" fmla="*/ 11 w 367"/>
                        <a:gd name="T65" fmla="*/ 49 h 320"/>
                        <a:gd name="T66" fmla="*/ 28 w 367"/>
                        <a:gd name="T67" fmla="*/ 12 h 320"/>
                        <a:gd name="T68" fmla="*/ 97 w 367"/>
                        <a:gd name="T69" fmla="*/ 0 h 320"/>
                        <a:gd name="T70" fmla="*/ 367 w 367"/>
                        <a:gd name="T71" fmla="*/ 86 h 320"/>
                        <a:gd name="T72" fmla="*/ 293 w 367"/>
                        <a:gd name="T73" fmla="*/ 174 h 320"/>
                        <a:gd name="T74" fmla="*/ 168 w 367"/>
                        <a:gd name="T75" fmla="*/ 320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67" h="320">
                          <a:moveTo>
                            <a:pt x="168" y="320"/>
                          </a:moveTo>
                          <a:lnTo>
                            <a:pt x="168" y="320"/>
                          </a:lnTo>
                          <a:cubicBezTo>
                            <a:pt x="75" y="301"/>
                            <a:pt x="5" y="223"/>
                            <a:pt x="0" y="127"/>
                          </a:cubicBezTo>
                          <a:lnTo>
                            <a:pt x="0" y="127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cubicBezTo>
                            <a:pt x="0" y="111"/>
                            <a:pt x="0" y="108"/>
                            <a:pt x="1" y="103"/>
                          </a:cubicBezTo>
                          <a:lnTo>
                            <a:pt x="1" y="99"/>
                          </a:lnTo>
                          <a:lnTo>
                            <a:pt x="1" y="90"/>
                          </a:lnTo>
                          <a:cubicBezTo>
                            <a:pt x="1" y="89"/>
                            <a:pt x="3" y="87"/>
                            <a:pt x="3" y="87"/>
                          </a:cubicBezTo>
                          <a:cubicBezTo>
                            <a:pt x="3" y="83"/>
                            <a:pt x="3" y="78"/>
                            <a:pt x="4" y="74"/>
                          </a:cubicBezTo>
                          <a:lnTo>
                            <a:pt x="4" y="74"/>
                          </a:lnTo>
                          <a:lnTo>
                            <a:pt x="4" y="71"/>
                          </a:lnTo>
                          <a:cubicBezTo>
                            <a:pt x="5" y="68"/>
                            <a:pt x="5" y="65"/>
                            <a:pt x="7" y="62"/>
                          </a:cubicBezTo>
                          <a:lnTo>
                            <a:pt x="7" y="61"/>
                          </a:lnTo>
                          <a:cubicBezTo>
                            <a:pt x="8" y="56"/>
                            <a:pt x="10" y="53"/>
                            <a:pt x="11" y="49"/>
                          </a:cubicBezTo>
                          <a:lnTo>
                            <a:pt x="11" y="47"/>
                          </a:lnTo>
                          <a:cubicBezTo>
                            <a:pt x="16" y="36"/>
                            <a:pt x="22" y="24"/>
                            <a:pt x="28" y="12"/>
                          </a:cubicBezTo>
                          <a:lnTo>
                            <a:pt x="28" y="12"/>
                          </a:lnTo>
                          <a:cubicBezTo>
                            <a:pt x="50" y="5"/>
                            <a:pt x="73" y="0"/>
                            <a:pt x="97" y="0"/>
                          </a:cubicBezTo>
                          <a:cubicBezTo>
                            <a:pt x="122" y="0"/>
                            <a:pt x="146" y="5"/>
                            <a:pt x="169" y="13"/>
                          </a:cubicBezTo>
                          <a:lnTo>
                            <a:pt x="367" y="86"/>
                          </a:lnTo>
                          <a:lnTo>
                            <a:pt x="367" y="152"/>
                          </a:lnTo>
                          <a:lnTo>
                            <a:pt x="293" y="174"/>
                          </a:lnTo>
                          <a:cubicBezTo>
                            <a:pt x="224" y="196"/>
                            <a:pt x="174" y="251"/>
                            <a:pt x="155" y="318"/>
                          </a:cubicBezTo>
                          <a:cubicBezTo>
                            <a:pt x="159" y="318"/>
                            <a:pt x="163" y="319"/>
                            <a:pt x="168" y="320"/>
                          </a:cubicBezTo>
                          <a:close/>
                        </a:path>
                      </a:pathLst>
                    </a:custGeom>
                    <a:solidFill>
                      <a:srgbClr val="0074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z="2000" b="1" dirty="0"/>
                    </a:p>
                  </p:txBody>
                </p:sp>
              </p:grpSp>
              <p:sp>
                <p:nvSpPr>
                  <p:cNvPr id="63" name="Freeform 456">
                    <a:extLst>
                      <a:ext uri="{FF2B5EF4-FFF2-40B4-BE49-F238E27FC236}">
                        <a16:creationId xmlns:a16="http://schemas.microsoft.com/office/drawing/2014/main" xmlns="" id="{D513FF50-B456-4232-9B7A-09F0BADC8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3116" y="4028650"/>
                    <a:ext cx="343667" cy="216814"/>
                  </a:xfrm>
                  <a:custGeom>
                    <a:avLst/>
                    <a:gdLst>
                      <a:gd name="T0" fmla="*/ 212 w 212"/>
                      <a:gd name="T1" fmla="*/ 171 h 171"/>
                      <a:gd name="T2" fmla="*/ 181 w 212"/>
                      <a:gd name="T3" fmla="*/ 171 h 171"/>
                      <a:gd name="T4" fmla="*/ 53 w 212"/>
                      <a:gd name="T5" fmla="*/ 171 h 171"/>
                      <a:gd name="T6" fmla="*/ 41 w 212"/>
                      <a:gd name="T7" fmla="*/ 171 h 171"/>
                      <a:gd name="T8" fmla="*/ 38 w 212"/>
                      <a:gd name="T9" fmla="*/ 171 h 171"/>
                      <a:gd name="T10" fmla="*/ 28 w 212"/>
                      <a:gd name="T11" fmla="*/ 170 h 171"/>
                      <a:gd name="T12" fmla="*/ 25 w 212"/>
                      <a:gd name="T13" fmla="*/ 170 h 171"/>
                      <a:gd name="T14" fmla="*/ 14 w 212"/>
                      <a:gd name="T15" fmla="*/ 168 h 171"/>
                      <a:gd name="T16" fmla="*/ 13 w 212"/>
                      <a:gd name="T17" fmla="*/ 168 h 171"/>
                      <a:gd name="T18" fmla="*/ 0 w 212"/>
                      <a:gd name="T19" fmla="*/ 166 h 171"/>
                      <a:gd name="T20" fmla="*/ 138 w 212"/>
                      <a:gd name="T21" fmla="*/ 22 h 171"/>
                      <a:gd name="T22" fmla="*/ 212 w 212"/>
                      <a:gd name="T23" fmla="*/ 0 h 171"/>
                      <a:gd name="T24" fmla="*/ 212 w 212"/>
                      <a:gd name="T25" fmla="*/ 171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2" h="171">
                        <a:moveTo>
                          <a:pt x="212" y="171"/>
                        </a:moveTo>
                        <a:lnTo>
                          <a:pt x="181" y="171"/>
                        </a:lnTo>
                        <a:lnTo>
                          <a:pt x="53" y="171"/>
                        </a:lnTo>
                        <a:lnTo>
                          <a:pt x="41" y="171"/>
                        </a:lnTo>
                        <a:lnTo>
                          <a:pt x="38" y="171"/>
                        </a:lnTo>
                        <a:cubicBezTo>
                          <a:pt x="34" y="171"/>
                          <a:pt x="31" y="171"/>
                          <a:pt x="28" y="170"/>
                        </a:cubicBezTo>
                        <a:lnTo>
                          <a:pt x="25" y="170"/>
                        </a:lnTo>
                        <a:cubicBezTo>
                          <a:pt x="20" y="170"/>
                          <a:pt x="17" y="168"/>
                          <a:pt x="14" y="168"/>
                        </a:cubicBezTo>
                        <a:lnTo>
                          <a:pt x="13" y="168"/>
                        </a:lnTo>
                        <a:cubicBezTo>
                          <a:pt x="8" y="167"/>
                          <a:pt x="4" y="166"/>
                          <a:pt x="0" y="166"/>
                        </a:cubicBezTo>
                        <a:cubicBezTo>
                          <a:pt x="19" y="99"/>
                          <a:pt x="69" y="44"/>
                          <a:pt x="138" y="22"/>
                        </a:cubicBezTo>
                        <a:lnTo>
                          <a:pt x="212" y="0"/>
                        </a:lnTo>
                        <a:lnTo>
                          <a:pt x="212" y="171"/>
                        </a:lnTo>
                        <a:close/>
                      </a:path>
                    </a:pathLst>
                  </a:custGeom>
                  <a:solidFill>
                    <a:srgbClr val="0660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2000" b="1"/>
                  </a:p>
                </p:txBody>
              </p:sp>
            </p:grpSp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xmlns="" id="{A58B6D28-FF61-42DE-A156-81D796AF5EC9}"/>
                    </a:ext>
                  </a:extLst>
                </p:cNvPr>
                <p:cNvSpPr txBox="1"/>
                <p:nvPr/>
              </p:nvSpPr>
              <p:spPr>
                <a:xfrm>
                  <a:off x="6902179" y="2660397"/>
                  <a:ext cx="7232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Studium</a:t>
                  </a:r>
                </a:p>
              </p:txBody>
            </p:sp>
          </p:grpSp>
          <p:grpSp>
            <p:nvGrpSpPr>
              <p:cNvPr id="518" name="Gruppieren 517">
                <a:extLst>
                  <a:ext uri="{FF2B5EF4-FFF2-40B4-BE49-F238E27FC236}">
                    <a16:creationId xmlns:a16="http://schemas.microsoft.com/office/drawing/2014/main" xmlns="" id="{A98D1EF5-549C-4881-9912-870B0A3A9CEA}"/>
                  </a:ext>
                </a:extLst>
              </p:cNvPr>
              <p:cNvGrpSpPr/>
              <p:nvPr/>
            </p:nvGrpSpPr>
            <p:grpSpPr>
              <a:xfrm>
                <a:off x="7361359" y="3876722"/>
                <a:ext cx="1216765" cy="531197"/>
                <a:chOff x="7322326" y="3667292"/>
                <a:chExt cx="1216765" cy="531197"/>
              </a:xfrm>
            </p:grpSpPr>
            <p:grpSp>
              <p:nvGrpSpPr>
                <p:cNvPr id="49" name="Gruppieren 48">
                  <a:extLst>
                    <a:ext uri="{FF2B5EF4-FFF2-40B4-BE49-F238E27FC236}">
                      <a16:creationId xmlns:a16="http://schemas.microsoft.com/office/drawing/2014/main" xmlns="" id="{DCA69910-4452-462F-B7B0-937C98A1A260}"/>
                    </a:ext>
                  </a:extLst>
                </p:cNvPr>
                <p:cNvGrpSpPr/>
                <p:nvPr/>
              </p:nvGrpSpPr>
              <p:grpSpPr>
                <a:xfrm>
                  <a:off x="7322326" y="3667292"/>
                  <a:ext cx="1216765" cy="531197"/>
                  <a:chOff x="7322326" y="3667292"/>
                  <a:chExt cx="1216765" cy="531197"/>
                </a:xfrm>
              </p:grpSpPr>
              <p:sp>
                <p:nvSpPr>
                  <p:cNvPr id="368" name="Freeform 402">
                    <a:extLst>
                      <a:ext uri="{FF2B5EF4-FFF2-40B4-BE49-F238E27FC236}">
                        <a16:creationId xmlns:a16="http://schemas.microsoft.com/office/drawing/2014/main" xmlns="" id="{75A93585-DB68-421D-9C42-2330DEBE97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12737" y="4043104"/>
                    <a:ext cx="482991" cy="28909"/>
                  </a:xfrm>
                  <a:custGeom>
                    <a:avLst/>
                    <a:gdLst>
                      <a:gd name="T0" fmla="*/ 0 w 296"/>
                      <a:gd name="T1" fmla="*/ 22 h 24"/>
                      <a:gd name="T2" fmla="*/ 296 w 296"/>
                      <a:gd name="T3" fmla="*/ 24 h 24"/>
                      <a:gd name="T4" fmla="*/ 0 w 296"/>
                      <a:gd name="T5" fmla="*/ 0 h 24"/>
                      <a:gd name="T6" fmla="*/ 0 w 296"/>
                      <a:gd name="T7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6" h="24">
                        <a:moveTo>
                          <a:pt x="0" y="22"/>
                        </a:moveTo>
                        <a:lnTo>
                          <a:pt x="296" y="24"/>
                        </a:lnTo>
                        <a:lnTo>
                          <a:pt x="0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570D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6" name="Freeform 409">
                    <a:extLst>
                      <a:ext uri="{FF2B5EF4-FFF2-40B4-BE49-F238E27FC236}">
                        <a16:creationId xmlns:a16="http://schemas.microsoft.com/office/drawing/2014/main" xmlns="" id="{9768B521-8127-4438-99AE-CF54CCC7A0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22326" y="3779313"/>
                    <a:ext cx="1003135" cy="419174"/>
                  </a:xfrm>
                  <a:custGeom>
                    <a:avLst/>
                    <a:gdLst>
                      <a:gd name="T0" fmla="*/ 616 w 616"/>
                      <a:gd name="T1" fmla="*/ 315 h 330"/>
                      <a:gd name="T2" fmla="*/ 480 w 616"/>
                      <a:gd name="T3" fmla="*/ 133 h 330"/>
                      <a:gd name="T4" fmla="*/ 170 w 616"/>
                      <a:gd name="T5" fmla="*/ 18 h 330"/>
                      <a:gd name="T6" fmla="*/ 28 w 616"/>
                      <a:gd name="T7" fmla="*/ 17 h 330"/>
                      <a:gd name="T8" fmla="*/ 0 w 616"/>
                      <a:gd name="T9" fmla="*/ 120 h 330"/>
                      <a:gd name="T10" fmla="*/ 208 w 616"/>
                      <a:gd name="T11" fmla="*/ 330 h 330"/>
                      <a:gd name="T12" fmla="*/ 539 w 616"/>
                      <a:gd name="T13" fmla="*/ 330 h 330"/>
                      <a:gd name="T14" fmla="*/ 616 w 616"/>
                      <a:gd name="T15" fmla="*/ 315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16" h="330">
                        <a:moveTo>
                          <a:pt x="616" y="315"/>
                        </a:moveTo>
                        <a:cubicBezTo>
                          <a:pt x="610" y="235"/>
                          <a:pt x="559" y="163"/>
                          <a:pt x="480" y="133"/>
                        </a:cubicBezTo>
                        <a:lnTo>
                          <a:pt x="170" y="18"/>
                        </a:lnTo>
                        <a:cubicBezTo>
                          <a:pt x="122" y="0"/>
                          <a:pt x="72" y="2"/>
                          <a:pt x="28" y="17"/>
                        </a:cubicBezTo>
                        <a:cubicBezTo>
                          <a:pt x="10" y="48"/>
                          <a:pt x="0" y="83"/>
                          <a:pt x="0" y="120"/>
                        </a:cubicBezTo>
                        <a:cubicBezTo>
                          <a:pt x="0" y="235"/>
                          <a:pt x="93" y="330"/>
                          <a:pt x="208" y="330"/>
                        </a:cubicBezTo>
                        <a:lnTo>
                          <a:pt x="539" y="330"/>
                        </a:lnTo>
                        <a:cubicBezTo>
                          <a:pt x="567" y="330"/>
                          <a:pt x="592" y="324"/>
                          <a:pt x="616" y="315"/>
                        </a:cubicBezTo>
                        <a:close/>
                      </a:path>
                    </a:pathLst>
                  </a:custGeom>
                  <a:solidFill>
                    <a:srgbClr val="0074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" name="Freeform 411">
                    <a:extLst>
                      <a:ext uri="{FF2B5EF4-FFF2-40B4-BE49-F238E27FC236}">
                        <a16:creationId xmlns:a16="http://schemas.microsoft.com/office/drawing/2014/main" xmlns="" id="{B8DCBA47-5327-4710-A773-C3FBD9CA83D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322326" y="3667293"/>
                    <a:ext cx="339024" cy="278246"/>
                  </a:xfrm>
                  <a:custGeom>
                    <a:avLst/>
                    <a:gdLst>
                      <a:gd name="T0" fmla="*/ 0 w 208"/>
                      <a:gd name="T1" fmla="*/ 220 h 220"/>
                      <a:gd name="T2" fmla="*/ 0 w 208"/>
                      <a:gd name="T3" fmla="*/ 218 h 220"/>
                      <a:gd name="T4" fmla="*/ 0 w 208"/>
                      <a:gd name="T5" fmla="*/ 217 h 220"/>
                      <a:gd name="T6" fmla="*/ 0 w 208"/>
                      <a:gd name="T7" fmla="*/ 217 h 220"/>
                      <a:gd name="T8" fmla="*/ 0 w 208"/>
                      <a:gd name="T9" fmla="*/ 217 h 220"/>
                      <a:gd name="T10" fmla="*/ 0 w 208"/>
                      <a:gd name="T11" fmla="*/ 217 h 220"/>
                      <a:gd name="T12" fmla="*/ 0 w 208"/>
                      <a:gd name="T13" fmla="*/ 217 h 220"/>
                      <a:gd name="T14" fmla="*/ 0 w 208"/>
                      <a:gd name="T15" fmla="*/ 215 h 220"/>
                      <a:gd name="T16" fmla="*/ 0 w 208"/>
                      <a:gd name="T17" fmla="*/ 215 h 220"/>
                      <a:gd name="T18" fmla="*/ 0 w 208"/>
                      <a:gd name="T19" fmla="*/ 215 h 220"/>
                      <a:gd name="T20" fmla="*/ 0 w 208"/>
                      <a:gd name="T21" fmla="*/ 214 h 220"/>
                      <a:gd name="T22" fmla="*/ 0 w 208"/>
                      <a:gd name="T23" fmla="*/ 214 h 220"/>
                      <a:gd name="T24" fmla="*/ 0 w 208"/>
                      <a:gd name="T25" fmla="*/ 214 h 220"/>
                      <a:gd name="T26" fmla="*/ 0 w 208"/>
                      <a:gd name="T27" fmla="*/ 212 h 220"/>
                      <a:gd name="T28" fmla="*/ 0 w 208"/>
                      <a:gd name="T29" fmla="*/ 212 h 220"/>
                      <a:gd name="T30" fmla="*/ 0 w 208"/>
                      <a:gd name="T31" fmla="*/ 212 h 220"/>
                      <a:gd name="T32" fmla="*/ 0 w 208"/>
                      <a:gd name="T33" fmla="*/ 212 h 220"/>
                      <a:gd name="T34" fmla="*/ 0 w 208"/>
                      <a:gd name="T35" fmla="*/ 212 h 220"/>
                      <a:gd name="T36" fmla="*/ 0 w 208"/>
                      <a:gd name="T37" fmla="*/ 211 h 220"/>
                      <a:gd name="T38" fmla="*/ 0 w 208"/>
                      <a:gd name="T39" fmla="*/ 211 h 220"/>
                      <a:gd name="T40" fmla="*/ 0 w 208"/>
                      <a:gd name="T41" fmla="*/ 211 h 220"/>
                      <a:gd name="T42" fmla="*/ 0 w 208"/>
                      <a:gd name="T43" fmla="*/ 211 h 220"/>
                      <a:gd name="T44" fmla="*/ 0 w 208"/>
                      <a:gd name="T45" fmla="*/ 209 h 220"/>
                      <a:gd name="T46" fmla="*/ 0 w 208"/>
                      <a:gd name="T47" fmla="*/ 209 h 220"/>
                      <a:gd name="T48" fmla="*/ 0 w 208"/>
                      <a:gd name="T49" fmla="*/ 209 h 220"/>
                      <a:gd name="T50" fmla="*/ 0 w 208"/>
                      <a:gd name="T51" fmla="*/ 209 h 220"/>
                      <a:gd name="T52" fmla="*/ 0 w 208"/>
                      <a:gd name="T53" fmla="*/ 209 h 220"/>
                      <a:gd name="T54" fmla="*/ 0 w 208"/>
                      <a:gd name="T55" fmla="*/ 208 h 220"/>
                      <a:gd name="T56" fmla="*/ 202 w 208"/>
                      <a:gd name="T57" fmla="*/ 0 h 220"/>
                      <a:gd name="T58" fmla="*/ 204 w 208"/>
                      <a:gd name="T59" fmla="*/ 0 h 220"/>
                      <a:gd name="T60" fmla="*/ 205 w 208"/>
                      <a:gd name="T61" fmla="*/ 0 h 220"/>
                      <a:gd name="T62" fmla="*/ 205 w 208"/>
                      <a:gd name="T63" fmla="*/ 0 h 220"/>
                      <a:gd name="T64" fmla="*/ 205 w 208"/>
                      <a:gd name="T65" fmla="*/ 0 h 220"/>
                      <a:gd name="T66" fmla="*/ 205 w 208"/>
                      <a:gd name="T67" fmla="*/ 0 h 220"/>
                      <a:gd name="T68" fmla="*/ 207 w 208"/>
                      <a:gd name="T69" fmla="*/ 0 h 220"/>
                      <a:gd name="T70" fmla="*/ 207 w 208"/>
                      <a:gd name="T71" fmla="*/ 0 h 220"/>
                      <a:gd name="T72" fmla="*/ 207 w 208"/>
                      <a:gd name="T73" fmla="*/ 0 h 220"/>
                      <a:gd name="T74" fmla="*/ 208 w 208"/>
                      <a:gd name="T75" fmla="*/ 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08" h="220">
                        <a:moveTo>
                          <a:pt x="0" y="220"/>
                        </a:moveTo>
                        <a:lnTo>
                          <a:pt x="0" y="220"/>
                        </a:lnTo>
                        <a:close/>
                        <a:moveTo>
                          <a:pt x="0" y="218"/>
                        </a:moveTo>
                        <a:lnTo>
                          <a:pt x="0" y="218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5"/>
                        </a:moveTo>
                        <a:lnTo>
                          <a:pt x="0" y="215"/>
                        </a:lnTo>
                        <a:close/>
                        <a:moveTo>
                          <a:pt x="0" y="215"/>
                        </a:moveTo>
                        <a:lnTo>
                          <a:pt x="0" y="215"/>
                        </a:lnTo>
                        <a:close/>
                        <a:moveTo>
                          <a:pt x="0" y="215"/>
                        </a:moveTo>
                        <a:lnTo>
                          <a:pt x="0" y="215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09"/>
                        </a:lnTo>
                        <a:lnTo>
                          <a:pt x="0" y="211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0" y="209"/>
                        </a:lnTo>
                        <a:close/>
                        <a:moveTo>
                          <a:pt x="202" y="0"/>
                        </a:moveTo>
                        <a:close/>
                        <a:moveTo>
                          <a:pt x="204" y="0"/>
                        </a:moveTo>
                        <a:lnTo>
                          <a:pt x="204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8" y="0"/>
                        </a:move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E0E5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grpSp>
                <p:nvGrpSpPr>
                  <p:cNvPr id="7" name="Gruppieren 6">
                    <a:extLst>
                      <a:ext uri="{FF2B5EF4-FFF2-40B4-BE49-F238E27FC236}">
                        <a16:creationId xmlns:a16="http://schemas.microsoft.com/office/drawing/2014/main" xmlns="" id="{111454C2-F733-4DDB-9E1D-C1FC976E423C}"/>
                      </a:ext>
                    </a:extLst>
                  </p:cNvPr>
                  <p:cNvGrpSpPr/>
                  <p:nvPr/>
                </p:nvGrpSpPr>
                <p:grpSpPr>
                  <a:xfrm>
                    <a:off x="7322326" y="3667292"/>
                    <a:ext cx="1216765" cy="531195"/>
                    <a:chOff x="7322326" y="3667293"/>
                    <a:chExt cx="1216765" cy="531195"/>
                  </a:xfrm>
                </p:grpSpPr>
                <p:sp>
                  <p:nvSpPr>
                    <p:cNvPr id="15" name="Freeform 408">
                      <a:extLst>
                        <a:ext uri="{FF2B5EF4-FFF2-40B4-BE49-F238E27FC236}">
                          <a16:creationId xmlns:a16="http://schemas.microsoft.com/office/drawing/2014/main" xmlns="" id="{19F6F5EA-672B-4079-9C88-E30457FA3C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22326" y="3667293"/>
                      <a:ext cx="1216765" cy="531195"/>
                    </a:xfrm>
                    <a:custGeom>
                      <a:avLst/>
                      <a:gdLst>
                        <a:gd name="T0" fmla="*/ 208 w 747"/>
                        <a:gd name="T1" fmla="*/ 418 h 418"/>
                        <a:gd name="T2" fmla="*/ 0 w 747"/>
                        <a:gd name="T3" fmla="*/ 208 h 418"/>
                        <a:gd name="T4" fmla="*/ 208 w 747"/>
                        <a:gd name="T5" fmla="*/ 0 h 418"/>
                        <a:gd name="T6" fmla="*/ 539 w 747"/>
                        <a:gd name="T7" fmla="*/ 0 h 418"/>
                        <a:gd name="T8" fmla="*/ 747 w 747"/>
                        <a:gd name="T9" fmla="*/ 208 h 418"/>
                        <a:gd name="T10" fmla="*/ 539 w 747"/>
                        <a:gd name="T11" fmla="*/ 418 h 418"/>
                        <a:gd name="T12" fmla="*/ 208 w 747"/>
                        <a:gd name="T13" fmla="*/ 418 h 4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7" h="418">
                          <a:moveTo>
                            <a:pt x="208" y="418"/>
                          </a:moveTo>
                          <a:cubicBezTo>
                            <a:pt x="93" y="418"/>
                            <a:pt x="0" y="323"/>
                            <a:pt x="0" y="208"/>
                          </a:cubicBezTo>
                          <a:cubicBezTo>
                            <a:pt x="0" y="93"/>
                            <a:pt x="93" y="0"/>
                            <a:pt x="208" y="0"/>
                          </a:cubicBezTo>
                          <a:lnTo>
                            <a:pt x="539" y="0"/>
                          </a:lnTo>
                          <a:cubicBezTo>
                            <a:pt x="654" y="0"/>
                            <a:pt x="747" y="93"/>
                            <a:pt x="747" y="208"/>
                          </a:cubicBezTo>
                          <a:cubicBezTo>
                            <a:pt x="747" y="323"/>
                            <a:pt x="654" y="418"/>
                            <a:pt x="539" y="418"/>
                          </a:cubicBezTo>
                          <a:lnTo>
                            <a:pt x="208" y="418"/>
                          </a:lnTo>
                          <a:close/>
                        </a:path>
                      </a:pathLst>
                    </a:custGeom>
                    <a:solidFill>
                      <a:srgbClr val="1A95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" name="Freeform 410">
                      <a:extLst>
                        <a:ext uri="{FF2B5EF4-FFF2-40B4-BE49-F238E27FC236}">
                          <a16:creationId xmlns:a16="http://schemas.microsoft.com/office/drawing/2014/main" xmlns="" id="{A7F298FA-FB4A-40BD-8A65-517C607243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73109" y="3866038"/>
                      <a:ext cx="965982" cy="332448"/>
                    </a:xfrm>
                    <a:custGeom>
                      <a:avLst/>
                      <a:gdLst>
                        <a:gd name="T0" fmla="*/ 589 w 592"/>
                        <a:gd name="T1" fmla="*/ 17 h 263"/>
                        <a:gd name="T2" fmla="*/ 455 w 592"/>
                        <a:gd name="T3" fmla="*/ 13 h 263"/>
                        <a:gd name="T4" fmla="*/ 139 w 592"/>
                        <a:gd name="T5" fmla="*/ 112 h 263"/>
                        <a:gd name="T6" fmla="*/ 0 w 592"/>
                        <a:gd name="T7" fmla="*/ 255 h 263"/>
                        <a:gd name="T8" fmla="*/ 53 w 592"/>
                        <a:gd name="T9" fmla="*/ 263 h 263"/>
                        <a:gd name="T10" fmla="*/ 384 w 592"/>
                        <a:gd name="T11" fmla="*/ 263 h 263"/>
                        <a:gd name="T12" fmla="*/ 592 w 592"/>
                        <a:gd name="T13" fmla="*/ 53 h 263"/>
                        <a:gd name="T14" fmla="*/ 589 w 592"/>
                        <a:gd name="T15" fmla="*/ 17 h 2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92" h="263">
                          <a:moveTo>
                            <a:pt x="589" y="17"/>
                          </a:moveTo>
                          <a:cubicBezTo>
                            <a:pt x="548" y="1"/>
                            <a:pt x="500" y="0"/>
                            <a:pt x="455" y="13"/>
                          </a:cubicBezTo>
                          <a:lnTo>
                            <a:pt x="139" y="112"/>
                          </a:lnTo>
                          <a:cubicBezTo>
                            <a:pt x="68" y="134"/>
                            <a:pt x="18" y="190"/>
                            <a:pt x="0" y="255"/>
                          </a:cubicBezTo>
                          <a:cubicBezTo>
                            <a:pt x="16" y="260"/>
                            <a:pt x="35" y="263"/>
                            <a:pt x="53" y="263"/>
                          </a:cubicBezTo>
                          <a:lnTo>
                            <a:pt x="384" y="263"/>
                          </a:lnTo>
                          <a:cubicBezTo>
                            <a:pt x="499" y="263"/>
                            <a:pt x="592" y="168"/>
                            <a:pt x="592" y="53"/>
                          </a:cubicBezTo>
                          <a:cubicBezTo>
                            <a:pt x="592" y="41"/>
                            <a:pt x="592" y="29"/>
                            <a:pt x="589" y="17"/>
                          </a:cubicBezTo>
                          <a:close/>
                        </a:path>
                      </a:pathLst>
                    </a:custGeom>
                    <a:solidFill>
                      <a:srgbClr val="06603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" name="Freeform 412">
                      <a:extLst>
                        <a:ext uri="{FF2B5EF4-FFF2-40B4-BE49-F238E27FC236}">
                          <a16:creationId xmlns:a16="http://schemas.microsoft.com/office/drawing/2014/main" xmlns="" id="{C254A583-18FF-405B-B199-B77B887AC3D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26971" y="3667293"/>
                      <a:ext cx="594450" cy="227656"/>
                    </a:xfrm>
                    <a:custGeom>
                      <a:avLst/>
                      <a:gdLst>
                        <a:gd name="T0" fmla="*/ 364 w 364"/>
                        <a:gd name="T1" fmla="*/ 180 h 180"/>
                        <a:gd name="T2" fmla="*/ 166 w 364"/>
                        <a:gd name="T3" fmla="*/ 106 h 180"/>
                        <a:gd name="T4" fmla="*/ 93 w 364"/>
                        <a:gd name="T5" fmla="*/ 93 h 180"/>
                        <a:gd name="T6" fmla="*/ 24 w 364"/>
                        <a:gd name="T7" fmla="*/ 105 h 180"/>
                        <a:gd name="T8" fmla="*/ 198 w 364"/>
                        <a:gd name="T9" fmla="*/ 0 h 180"/>
                        <a:gd name="T10" fmla="*/ 198 w 364"/>
                        <a:gd name="T11" fmla="*/ 0 h 180"/>
                        <a:gd name="T12" fmla="*/ 200 w 364"/>
                        <a:gd name="T13" fmla="*/ 0 h 180"/>
                        <a:gd name="T14" fmla="*/ 200 w 364"/>
                        <a:gd name="T15" fmla="*/ 0 h 180"/>
                        <a:gd name="T16" fmla="*/ 201 w 364"/>
                        <a:gd name="T17" fmla="*/ 0 h 180"/>
                        <a:gd name="T18" fmla="*/ 201 w 364"/>
                        <a:gd name="T19" fmla="*/ 0 h 180"/>
                        <a:gd name="T20" fmla="*/ 201 w 364"/>
                        <a:gd name="T21" fmla="*/ 0 h 180"/>
                        <a:gd name="T22" fmla="*/ 201 w 364"/>
                        <a:gd name="T23" fmla="*/ 0 h 180"/>
                        <a:gd name="T24" fmla="*/ 201 w 364"/>
                        <a:gd name="T25" fmla="*/ 0 h 180"/>
                        <a:gd name="T26" fmla="*/ 201 w 364"/>
                        <a:gd name="T27" fmla="*/ 0 h 180"/>
                        <a:gd name="T28" fmla="*/ 201 w 364"/>
                        <a:gd name="T29" fmla="*/ 0 h 180"/>
                        <a:gd name="T30" fmla="*/ 201 w 364"/>
                        <a:gd name="T31" fmla="*/ 0 h 180"/>
                        <a:gd name="T32" fmla="*/ 203 w 364"/>
                        <a:gd name="T33" fmla="*/ 0 h 180"/>
                        <a:gd name="T34" fmla="*/ 203 w 364"/>
                        <a:gd name="T35" fmla="*/ 0 h 180"/>
                        <a:gd name="T36" fmla="*/ 203 w 364"/>
                        <a:gd name="T37" fmla="*/ 0 h 180"/>
                        <a:gd name="T38" fmla="*/ 203 w 364"/>
                        <a:gd name="T39" fmla="*/ 0 h 180"/>
                        <a:gd name="T40" fmla="*/ 203 w 364"/>
                        <a:gd name="T41" fmla="*/ 0 h 180"/>
                        <a:gd name="T42" fmla="*/ 203 w 364"/>
                        <a:gd name="T43" fmla="*/ 0 h 180"/>
                        <a:gd name="T44" fmla="*/ 204 w 364"/>
                        <a:gd name="T45" fmla="*/ 0 h 180"/>
                        <a:gd name="T46" fmla="*/ 204 w 364"/>
                        <a:gd name="T47" fmla="*/ 0 h 180"/>
                        <a:gd name="T48" fmla="*/ 204 w 364"/>
                        <a:gd name="T49" fmla="*/ 0 h 180"/>
                        <a:gd name="T50" fmla="*/ 333 w 364"/>
                        <a:gd name="T51" fmla="*/ 0 h 180"/>
                        <a:gd name="T52" fmla="*/ 364 w 364"/>
                        <a:gd name="T53" fmla="*/ 0 h 180"/>
                        <a:gd name="T54" fmla="*/ 364 w 364"/>
                        <a:gd name="T55" fmla="*/ 180 h 180"/>
                        <a:gd name="T56" fmla="*/ 0 w 364"/>
                        <a:gd name="T57" fmla="*/ 167 h 180"/>
                        <a:gd name="T58" fmla="*/ 0 w 364"/>
                        <a:gd name="T59" fmla="*/ 167 h 180"/>
                        <a:gd name="T60" fmla="*/ 0 w 364"/>
                        <a:gd name="T61" fmla="*/ 164 h 180"/>
                        <a:gd name="T62" fmla="*/ 0 w 364"/>
                        <a:gd name="T63" fmla="*/ 167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64" h="180">
                          <a:moveTo>
                            <a:pt x="364" y="180"/>
                          </a:moveTo>
                          <a:lnTo>
                            <a:pt x="166" y="106"/>
                          </a:lnTo>
                          <a:cubicBezTo>
                            <a:pt x="142" y="97"/>
                            <a:pt x="117" y="93"/>
                            <a:pt x="93" y="93"/>
                          </a:cubicBezTo>
                          <a:cubicBezTo>
                            <a:pt x="70" y="93"/>
                            <a:pt x="46" y="97"/>
                            <a:pt x="24" y="105"/>
                          </a:cubicBezTo>
                          <a:cubicBezTo>
                            <a:pt x="58" y="44"/>
                            <a:pt x="123" y="3"/>
                            <a:pt x="198" y="0"/>
                          </a:cubicBezTo>
                          <a:lnTo>
                            <a:pt x="198" y="0"/>
                          </a:lnTo>
                          <a:lnTo>
                            <a:pt x="200" y="0"/>
                          </a:lnTo>
                          <a:lnTo>
                            <a:pt x="200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333" y="0"/>
                          </a:lnTo>
                          <a:lnTo>
                            <a:pt x="364" y="0"/>
                          </a:lnTo>
                          <a:lnTo>
                            <a:pt x="364" y="180"/>
                          </a:lnTo>
                          <a:close/>
                          <a:moveTo>
                            <a:pt x="0" y="167"/>
                          </a:moveTo>
                          <a:lnTo>
                            <a:pt x="0" y="167"/>
                          </a:lnTo>
                          <a:lnTo>
                            <a:pt x="0" y="164"/>
                          </a:lnTo>
                          <a:lnTo>
                            <a:pt x="0" y="167"/>
                          </a:lnTo>
                          <a:close/>
                        </a:path>
                      </a:pathLst>
                    </a:custGeom>
                    <a:solidFill>
                      <a:srgbClr val="077E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" name="Freeform 413">
                      <a:extLst>
                        <a:ext uri="{FF2B5EF4-FFF2-40B4-BE49-F238E27FC236}">
                          <a16:creationId xmlns:a16="http://schemas.microsoft.com/office/drawing/2014/main" xmlns="" id="{E246BD7C-8D28-466E-B794-F969586098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22326" y="3786540"/>
                      <a:ext cx="599096" cy="404719"/>
                    </a:xfrm>
                    <a:custGeom>
                      <a:avLst/>
                      <a:gdLst>
                        <a:gd name="T0" fmla="*/ 167 w 368"/>
                        <a:gd name="T1" fmla="*/ 320 h 320"/>
                        <a:gd name="T2" fmla="*/ 0 w 368"/>
                        <a:gd name="T3" fmla="*/ 127 h 320"/>
                        <a:gd name="T4" fmla="*/ 0 w 368"/>
                        <a:gd name="T5" fmla="*/ 125 h 320"/>
                        <a:gd name="T6" fmla="*/ 0 w 368"/>
                        <a:gd name="T7" fmla="*/ 124 h 320"/>
                        <a:gd name="T8" fmla="*/ 0 w 368"/>
                        <a:gd name="T9" fmla="*/ 124 h 320"/>
                        <a:gd name="T10" fmla="*/ 0 w 368"/>
                        <a:gd name="T11" fmla="*/ 124 h 320"/>
                        <a:gd name="T12" fmla="*/ 0 w 368"/>
                        <a:gd name="T13" fmla="*/ 124 h 320"/>
                        <a:gd name="T14" fmla="*/ 0 w 368"/>
                        <a:gd name="T15" fmla="*/ 124 h 320"/>
                        <a:gd name="T16" fmla="*/ 0 w 368"/>
                        <a:gd name="T17" fmla="*/ 122 h 320"/>
                        <a:gd name="T18" fmla="*/ 0 w 368"/>
                        <a:gd name="T19" fmla="*/ 122 h 320"/>
                        <a:gd name="T20" fmla="*/ 0 w 368"/>
                        <a:gd name="T21" fmla="*/ 122 h 320"/>
                        <a:gd name="T22" fmla="*/ 0 w 368"/>
                        <a:gd name="T23" fmla="*/ 121 h 320"/>
                        <a:gd name="T24" fmla="*/ 0 w 368"/>
                        <a:gd name="T25" fmla="*/ 121 h 320"/>
                        <a:gd name="T26" fmla="*/ 0 w 368"/>
                        <a:gd name="T27" fmla="*/ 121 h 320"/>
                        <a:gd name="T28" fmla="*/ 0 w 368"/>
                        <a:gd name="T29" fmla="*/ 119 h 320"/>
                        <a:gd name="T30" fmla="*/ 0 w 368"/>
                        <a:gd name="T31" fmla="*/ 119 h 320"/>
                        <a:gd name="T32" fmla="*/ 0 w 368"/>
                        <a:gd name="T33" fmla="*/ 119 h 320"/>
                        <a:gd name="T34" fmla="*/ 0 w 368"/>
                        <a:gd name="T35" fmla="*/ 119 h 320"/>
                        <a:gd name="T36" fmla="*/ 0 w 368"/>
                        <a:gd name="T37" fmla="*/ 119 h 320"/>
                        <a:gd name="T38" fmla="*/ 0 w 368"/>
                        <a:gd name="T39" fmla="*/ 118 h 320"/>
                        <a:gd name="T40" fmla="*/ 0 w 368"/>
                        <a:gd name="T41" fmla="*/ 118 h 320"/>
                        <a:gd name="T42" fmla="*/ 0 w 368"/>
                        <a:gd name="T43" fmla="*/ 118 h 320"/>
                        <a:gd name="T44" fmla="*/ 0 w 368"/>
                        <a:gd name="T45" fmla="*/ 118 h 320"/>
                        <a:gd name="T46" fmla="*/ 0 w 368"/>
                        <a:gd name="T47" fmla="*/ 116 h 320"/>
                        <a:gd name="T48" fmla="*/ 0 w 368"/>
                        <a:gd name="T49" fmla="*/ 116 h 320"/>
                        <a:gd name="T50" fmla="*/ 0 w 368"/>
                        <a:gd name="T51" fmla="*/ 116 h 320"/>
                        <a:gd name="T52" fmla="*/ 0 w 368"/>
                        <a:gd name="T53" fmla="*/ 116 h 320"/>
                        <a:gd name="T54" fmla="*/ 0 w 368"/>
                        <a:gd name="T55" fmla="*/ 115 h 320"/>
                        <a:gd name="T56" fmla="*/ 0 w 368"/>
                        <a:gd name="T57" fmla="*/ 99 h 320"/>
                        <a:gd name="T58" fmla="*/ 1 w 368"/>
                        <a:gd name="T59" fmla="*/ 87 h 320"/>
                        <a:gd name="T60" fmla="*/ 4 w 368"/>
                        <a:gd name="T61" fmla="*/ 74 h 320"/>
                        <a:gd name="T62" fmla="*/ 7 w 368"/>
                        <a:gd name="T63" fmla="*/ 62 h 320"/>
                        <a:gd name="T64" fmla="*/ 10 w 368"/>
                        <a:gd name="T65" fmla="*/ 48 h 320"/>
                        <a:gd name="T66" fmla="*/ 26 w 368"/>
                        <a:gd name="T67" fmla="*/ 12 h 320"/>
                        <a:gd name="T68" fmla="*/ 97 w 368"/>
                        <a:gd name="T69" fmla="*/ 0 h 320"/>
                        <a:gd name="T70" fmla="*/ 368 w 368"/>
                        <a:gd name="T71" fmla="*/ 87 h 320"/>
                        <a:gd name="T72" fmla="*/ 294 w 368"/>
                        <a:gd name="T73" fmla="*/ 174 h 320"/>
                        <a:gd name="T74" fmla="*/ 168 w 368"/>
                        <a:gd name="T75" fmla="*/ 320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68" h="320">
                          <a:moveTo>
                            <a:pt x="168" y="320"/>
                          </a:moveTo>
                          <a:lnTo>
                            <a:pt x="167" y="320"/>
                          </a:lnTo>
                          <a:cubicBezTo>
                            <a:pt x="75" y="302"/>
                            <a:pt x="4" y="223"/>
                            <a:pt x="0" y="127"/>
                          </a:cubicBezTo>
                          <a:lnTo>
                            <a:pt x="0" y="127"/>
                          </a:lnTo>
                          <a:lnTo>
                            <a:pt x="0" y="125"/>
                          </a:lnTo>
                          <a:lnTo>
                            <a:pt x="0" y="125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5"/>
                          </a:lnTo>
                          <a:lnTo>
                            <a:pt x="0" y="103"/>
                          </a:lnTo>
                          <a:lnTo>
                            <a:pt x="0" y="99"/>
                          </a:lnTo>
                          <a:cubicBezTo>
                            <a:pt x="0" y="96"/>
                            <a:pt x="1" y="93"/>
                            <a:pt x="1" y="90"/>
                          </a:cubicBezTo>
                          <a:lnTo>
                            <a:pt x="1" y="87"/>
                          </a:lnTo>
                          <a:cubicBezTo>
                            <a:pt x="3" y="82"/>
                            <a:pt x="3" y="78"/>
                            <a:pt x="4" y="74"/>
                          </a:cubicBezTo>
                          <a:lnTo>
                            <a:pt x="4" y="74"/>
                          </a:lnTo>
                          <a:lnTo>
                            <a:pt x="4" y="71"/>
                          </a:lnTo>
                          <a:cubicBezTo>
                            <a:pt x="6" y="68"/>
                            <a:pt x="6" y="65"/>
                            <a:pt x="7" y="62"/>
                          </a:cubicBezTo>
                          <a:lnTo>
                            <a:pt x="7" y="60"/>
                          </a:lnTo>
                          <a:cubicBezTo>
                            <a:pt x="9" y="56"/>
                            <a:pt x="9" y="53"/>
                            <a:pt x="10" y="48"/>
                          </a:cubicBezTo>
                          <a:lnTo>
                            <a:pt x="12" y="47"/>
                          </a:lnTo>
                          <a:cubicBezTo>
                            <a:pt x="15" y="35"/>
                            <a:pt x="21" y="23"/>
                            <a:pt x="26" y="12"/>
                          </a:cubicBezTo>
                          <a:lnTo>
                            <a:pt x="28" y="12"/>
                          </a:lnTo>
                          <a:cubicBezTo>
                            <a:pt x="50" y="4"/>
                            <a:pt x="74" y="0"/>
                            <a:pt x="97" y="0"/>
                          </a:cubicBezTo>
                          <a:cubicBezTo>
                            <a:pt x="121" y="0"/>
                            <a:pt x="146" y="4"/>
                            <a:pt x="170" y="13"/>
                          </a:cubicBezTo>
                          <a:lnTo>
                            <a:pt x="368" y="87"/>
                          </a:lnTo>
                          <a:lnTo>
                            <a:pt x="368" y="152"/>
                          </a:lnTo>
                          <a:lnTo>
                            <a:pt x="294" y="174"/>
                          </a:lnTo>
                          <a:cubicBezTo>
                            <a:pt x="223" y="196"/>
                            <a:pt x="173" y="252"/>
                            <a:pt x="155" y="317"/>
                          </a:cubicBezTo>
                          <a:cubicBezTo>
                            <a:pt x="159" y="319"/>
                            <a:pt x="164" y="319"/>
                            <a:pt x="168" y="320"/>
                          </a:cubicBezTo>
                          <a:close/>
                        </a:path>
                      </a:pathLst>
                    </a:custGeom>
                    <a:solidFill>
                      <a:srgbClr val="0074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" name="Freeform 414">
                    <a:extLst>
                      <a:ext uri="{FF2B5EF4-FFF2-40B4-BE49-F238E27FC236}">
                        <a16:creationId xmlns:a16="http://schemas.microsoft.com/office/drawing/2014/main" xmlns="" id="{00A01BEC-8BA4-4B45-ADF5-A6C5A9A4E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3109" y="3978060"/>
                    <a:ext cx="348312" cy="220429"/>
                  </a:xfrm>
                  <a:custGeom>
                    <a:avLst/>
                    <a:gdLst>
                      <a:gd name="T0" fmla="*/ 213 w 213"/>
                      <a:gd name="T1" fmla="*/ 173 h 173"/>
                      <a:gd name="T2" fmla="*/ 182 w 213"/>
                      <a:gd name="T3" fmla="*/ 173 h 173"/>
                      <a:gd name="T4" fmla="*/ 53 w 213"/>
                      <a:gd name="T5" fmla="*/ 173 h 173"/>
                      <a:gd name="T6" fmla="*/ 40 w 213"/>
                      <a:gd name="T7" fmla="*/ 171 h 173"/>
                      <a:gd name="T8" fmla="*/ 37 w 213"/>
                      <a:gd name="T9" fmla="*/ 171 h 173"/>
                      <a:gd name="T10" fmla="*/ 28 w 213"/>
                      <a:gd name="T11" fmla="*/ 170 h 173"/>
                      <a:gd name="T12" fmla="*/ 25 w 213"/>
                      <a:gd name="T13" fmla="*/ 170 h 173"/>
                      <a:gd name="T14" fmla="*/ 13 w 213"/>
                      <a:gd name="T15" fmla="*/ 168 h 173"/>
                      <a:gd name="T16" fmla="*/ 13 w 213"/>
                      <a:gd name="T17" fmla="*/ 168 h 173"/>
                      <a:gd name="T18" fmla="*/ 0 w 213"/>
                      <a:gd name="T19" fmla="*/ 165 h 173"/>
                      <a:gd name="T20" fmla="*/ 139 w 213"/>
                      <a:gd name="T21" fmla="*/ 22 h 173"/>
                      <a:gd name="T22" fmla="*/ 213 w 213"/>
                      <a:gd name="T23" fmla="*/ 0 h 173"/>
                      <a:gd name="T24" fmla="*/ 213 w 213"/>
                      <a:gd name="T25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3" h="173">
                        <a:moveTo>
                          <a:pt x="213" y="173"/>
                        </a:moveTo>
                        <a:lnTo>
                          <a:pt x="182" y="173"/>
                        </a:lnTo>
                        <a:lnTo>
                          <a:pt x="53" y="173"/>
                        </a:lnTo>
                        <a:cubicBezTo>
                          <a:pt x="49" y="173"/>
                          <a:pt x="44" y="171"/>
                          <a:pt x="40" y="171"/>
                        </a:cubicBezTo>
                        <a:lnTo>
                          <a:pt x="37" y="171"/>
                        </a:lnTo>
                        <a:cubicBezTo>
                          <a:pt x="34" y="171"/>
                          <a:pt x="31" y="171"/>
                          <a:pt x="28" y="170"/>
                        </a:cubicBezTo>
                        <a:lnTo>
                          <a:pt x="25" y="170"/>
                        </a:lnTo>
                        <a:cubicBezTo>
                          <a:pt x="21" y="170"/>
                          <a:pt x="18" y="168"/>
                          <a:pt x="13" y="168"/>
                        </a:cubicBezTo>
                        <a:lnTo>
                          <a:pt x="13" y="168"/>
                        </a:lnTo>
                        <a:cubicBezTo>
                          <a:pt x="9" y="167"/>
                          <a:pt x="4" y="167"/>
                          <a:pt x="0" y="165"/>
                        </a:cubicBezTo>
                        <a:cubicBezTo>
                          <a:pt x="18" y="100"/>
                          <a:pt x="68" y="44"/>
                          <a:pt x="139" y="22"/>
                        </a:cubicBezTo>
                        <a:lnTo>
                          <a:pt x="213" y="0"/>
                        </a:lnTo>
                        <a:lnTo>
                          <a:pt x="213" y="173"/>
                        </a:lnTo>
                        <a:close/>
                      </a:path>
                    </a:pathLst>
                  </a:custGeom>
                  <a:solidFill>
                    <a:srgbClr val="0660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Textfeld 111">
                  <a:extLst>
                    <a:ext uri="{FF2B5EF4-FFF2-40B4-BE49-F238E27FC236}">
                      <a16:creationId xmlns:a16="http://schemas.microsoft.com/office/drawing/2014/main" xmlns="" id="{92986A35-A737-4090-9358-CCD08A630BC9}"/>
                    </a:ext>
                  </a:extLst>
                </p:cNvPr>
                <p:cNvSpPr txBox="1"/>
                <p:nvPr/>
              </p:nvSpPr>
              <p:spPr>
                <a:xfrm>
                  <a:off x="7607962" y="3779310"/>
                  <a:ext cx="6966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FSJ/BFD</a:t>
                  </a:r>
                </a:p>
              </p:txBody>
            </p:sp>
          </p:grpSp>
          <p:grpSp>
            <p:nvGrpSpPr>
              <p:cNvPr id="521" name="Gruppieren 520">
                <a:extLst>
                  <a:ext uri="{FF2B5EF4-FFF2-40B4-BE49-F238E27FC236}">
                    <a16:creationId xmlns:a16="http://schemas.microsoft.com/office/drawing/2014/main" xmlns="" id="{1E52D1CC-DEB1-4979-AB56-1323296871BA}"/>
                  </a:ext>
                </a:extLst>
              </p:cNvPr>
              <p:cNvGrpSpPr/>
              <p:nvPr/>
            </p:nvGrpSpPr>
            <p:grpSpPr>
              <a:xfrm>
                <a:off x="7166897" y="3244303"/>
                <a:ext cx="1221411" cy="527582"/>
                <a:chOff x="6797539" y="3063827"/>
                <a:chExt cx="1221411" cy="527582"/>
              </a:xfrm>
            </p:grpSpPr>
            <p:grpSp>
              <p:nvGrpSpPr>
                <p:cNvPr id="42" name="Gruppieren 41">
                  <a:extLst>
                    <a:ext uri="{FF2B5EF4-FFF2-40B4-BE49-F238E27FC236}">
                      <a16:creationId xmlns:a16="http://schemas.microsoft.com/office/drawing/2014/main" xmlns="" id="{86AAA769-92DD-41A4-906A-F00A1145B175}"/>
                    </a:ext>
                  </a:extLst>
                </p:cNvPr>
                <p:cNvGrpSpPr/>
                <p:nvPr/>
              </p:nvGrpSpPr>
              <p:grpSpPr>
                <a:xfrm>
                  <a:off x="6797539" y="3063827"/>
                  <a:ext cx="1221411" cy="527582"/>
                  <a:chOff x="6797539" y="3063827"/>
                  <a:chExt cx="1221411" cy="527582"/>
                </a:xfrm>
              </p:grpSpPr>
              <p:sp>
                <p:nvSpPr>
                  <p:cNvPr id="30" name="Freeform 423">
                    <a:extLst>
                      <a:ext uri="{FF2B5EF4-FFF2-40B4-BE49-F238E27FC236}">
                        <a16:creationId xmlns:a16="http://schemas.microsoft.com/office/drawing/2014/main" xmlns="" id="{2F13C93D-5121-4DDB-A5E0-703B627CA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97539" y="3175848"/>
                    <a:ext cx="1003135" cy="415561"/>
                  </a:xfrm>
                  <a:custGeom>
                    <a:avLst/>
                    <a:gdLst>
                      <a:gd name="T0" fmla="*/ 616 w 616"/>
                      <a:gd name="T1" fmla="*/ 314 h 328"/>
                      <a:gd name="T2" fmla="*/ 480 w 616"/>
                      <a:gd name="T3" fmla="*/ 133 h 328"/>
                      <a:gd name="T4" fmla="*/ 170 w 616"/>
                      <a:gd name="T5" fmla="*/ 18 h 328"/>
                      <a:gd name="T6" fmla="*/ 29 w 616"/>
                      <a:gd name="T7" fmla="*/ 16 h 328"/>
                      <a:gd name="T8" fmla="*/ 0 w 616"/>
                      <a:gd name="T9" fmla="*/ 119 h 328"/>
                      <a:gd name="T10" fmla="*/ 209 w 616"/>
                      <a:gd name="T11" fmla="*/ 328 h 328"/>
                      <a:gd name="T12" fmla="*/ 539 w 616"/>
                      <a:gd name="T13" fmla="*/ 328 h 328"/>
                      <a:gd name="T14" fmla="*/ 616 w 616"/>
                      <a:gd name="T15" fmla="*/ 314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16" h="328">
                        <a:moveTo>
                          <a:pt x="616" y="314"/>
                        </a:moveTo>
                        <a:cubicBezTo>
                          <a:pt x="610" y="235"/>
                          <a:pt x="560" y="162"/>
                          <a:pt x="480" y="133"/>
                        </a:cubicBezTo>
                        <a:lnTo>
                          <a:pt x="170" y="18"/>
                        </a:lnTo>
                        <a:cubicBezTo>
                          <a:pt x="123" y="0"/>
                          <a:pt x="73" y="1"/>
                          <a:pt x="29" y="16"/>
                        </a:cubicBezTo>
                        <a:cubicBezTo>
                          <a:pt x="11" y="47"/>
                          <a:pt x="0" y="83"/>
                          <a:pt x="0" y="119"/>
                        </a:cubicBezTo>
                        <a:cubicBezTo>
                          <a:pt x="0" y="235"/>
                          <a:pt x="93" y="328"/>
                          <a:pt x="209" y="328"/>
                        </a:cubicBezTo>
                        <a:lnTo>
                          <a:pt x="539" y="328"/>
                        </a:lnTo>
                        <a:cubicBezTo>
                          <a:pt x="567" y="328"/>
                          <a:pt x="593" y="323"/>
                          <a:pt x="616" y="314"/>
                        </a:cubicBezTo>
                        <a:close/>
                      </a:path>
                    </a:pathLst>
                  </a:custGeom>
                  <a:solidFill>
                    <a:srgbClr val="00743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2" name="Freeform 425">
                    <a:extLst>
                      <a:ext uri="{FF2B5EF4-FFF2-40B4-BE49-F238E27FC236}">
                        <a16:creationId xmlns:a16="http://schemas.microsoft.com/office/drawing/2014/main" xmlns="" id="{757006C0-3651-498F-B5A0-837D99656CB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797539" y="3063827"/>
                    <a:ext cx="339024" cy="278246"/>
                  </a:xfrm>
                  <a:custGeom>
                    <a:avLst/>
                    <a:gdLst>
                      <a:gd name="T0" fmla="*/ 0 w 208"/>
                      <a:gd name="T1" fmla="*/ 220 h 220"/>
                      <a:gd name="T2" fmla="*/ 0 w 208"/>
                      <a:gd name="T3" fmla="*/ 219 h 220"/>
                      <a:gd name="T4" fmla="*/ 0 w 208"/>
                      <a:gd name="T5" fmla="*/ 217 h 220"/>
                      <a:gd name="T6" fmla="*/ 0 w 208"/>
                      <a:gd name="T7" fmla="*/ 217 h 220"/>
                      <a:gd name="T8" fmla="*/ 0 w 208"/>
                      <a:gd name="T9" fmla="*/ 217 h 220"/>
                      <a:gd name="T10" fmla="*/ 0 w 208"/>
                      <a:gd name="T11" fmla="*/ 217 h 220"/>
                      <a:gd name="T12" fmla="*/ 0 w 208"/>
                      <a:gd name="T13" fmla="*/ 217 h 220"/>
                      <a:gd name="T14" fmla="*/ 0 w 208"/>
                      <a:gd name="T15" fmla="*/ 216 h 220"/>
                      <a:gd name="T16" fmla="*/ 0 w 208"/>
                      <a:gd name="T17" fmla="*/ 216 h 220"/>
                      <a:gd name="T18" fmla="*/ 0 w 208"/>
                      <a:gd name="T19" fmla="*/ 214 h 220"/>
                      <a:gd name="T20" fmla="*/ 0 w 208"/>
                      <a:gd name="T21" fmla="*/ 214 h 220"/>
                      <a:gd name="T22" fmla="*/ 0 w 208"/>
                      <a:gd name="T23" fmla="*/ 214 h 220"/>
                      <a:gd name="T24" fmla="*/ 0 w 208"/>
                      <a:gd name="T25" fmla="*/ 214 h 220"/>
                      <a:gd name="T26" fmla="*/ 0 w 208"/>
                      <a:gd name="T27" fmla="*/ 213 h 220"/>
                      <a:gd name="T28" fmla="*/ 0 w 208"/>
                      <a:gd name="T29" fmla="*/ 213 h 220"/>
                      <a:gd name="T30" fmla="*/ 0 w 208"/>
                      <a:gd name="T31" fmla="*/ 213 h 220"/>
                      <a:gd name="T32" fmla="*/ 0 w 208"/>
                      <a:gd name="T33" fmla="*/ 213 h 220"/>
                      <a:gd name="T34" fmla="*/ 0 w 208"/>
                      <a:gd name="T35" fmla="*/ 213 h 220"/>
                      <a:gd name="T36" fmla="*/ 0 w 208"/>
                      <a:gd name="T37" fmla="*/ 213 h 220"/>
                      <a:gd name="T38" fmla="*/ 0 w 208"/>
                      <a:gd name="T39" fmla="*/ 211 h 220"/>
                      <a:gd name="T40" fmla="*/ 0 w 208"/>
                      <a:gd name="T41" fmla="*/ 211 h 220"/>
                      <a:gd name="T42" fmla="*/ 0 w 208"/>
                      <a:gd name="T43" fmla="*/ 211 h 220"/>
                      <a:gd name="T44" fmla="*/ 0 w 208"/>
                      <a:gd name="T45" fmla="*/ 211 h 220"/>
                      <a:gd name="T46" fmla="*/ 0 w 208"/>
                      <a:gd name="T47" fmla="*/ 210 h 220"/>
                      <a:gd name="T48" fmla="*/ 0 w 208"/>
                      <a:gd name="T49" fmla="*/ 210 h 220"/>
                      <a:gd name="T50" fmla="*/ 0 w 208"/>
                      <a:gd name="T51" fmla="*/ 210 h 220"/>
                      <a:gd name="T52" fmla="*/ 0 w 208"/>
                      <a:gd name="T53" fmla="*/ 210 h 220"/>
                      <a:gd name="T54" fmla="*/ 0 w 208"/>
                      <a:gd name="T55" fmla="*/ 208 h 220"/>
                      <a:gd name="T56" fmla="*/ 0 w 208"/>
                      <a:gd name="T57" fmla="*/ 210 h 220"/>
                      <a:gd name="T58" fmla="*/ 203 w 208"/>
                      <a:gd name="T59" fmla="*/ 0 h 220"/>
                      <a:gd name="T60" fmla="*/ 205 w 208"/>
                      <a:gd name="T61" fmla="*/ 0 h 220"/>
                      <a:gd name="T62" fmla="*/ 205 w 208"/>
                      <a:gd name="T63" fmla="*/ 0 h 220"/>
                      <a:gd name="T64" fmla="*/ 205 w 208"/>
                      <a:gd name="T65" fmla="*/ 0 h 220"/>
                      <a:gd name="T66" fmla="*/ 206 w 208"/>
                      <a:gd name="T67" fmla="*/ 0 h 220"/>
                      <a:gd name="T68" fmla="*/ 206 w 208"/>
                      <a:gd name="T69" fmla="*/ 0 h 220"/>
                      <a:gd name="T70" fmla="*/ 206 w 208"/>
                      <a:gd name="T71" fmla="*/ 0 h 220"/>
                      <a:gd name="T72" fmla="*/ 206 w 208"/>
                      <a:gd name="T73" fmla="*/ 0 h 220"/>
                      <a:gd name="T74" fmla="*/ 208 w 208"/>
                      <a:gd name="T75" fmla="*/ 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08" h="220">
                        <a:moveTo>
                          <a:pt x="0" y="220"/>
                        </a:moveTo>
                        <a:lnTo>
                          <a:pt x="0" y="220"/>
                        </a:lnTo>
                        <a:close/>
                        <a:moveTo>
                          <a:pt x="0" y="219"/>
                        </a:moveTo>
                        <a:lnTo>
                          <a:pt x="0" y="219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6"/>
                        </a:lnTo>
                        <a:close/>
                        <a:moveTo>
                          <a:pt x="0" y="216"/>
                        </a:moveTo>
                        <a:lnTo>
                          <a:pt x="0" y="214"/>
                        </a:lnTo>
                        <a:lnTo>
                          <a:pt x="0" y="216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3"/>
                        </a:lnTo>
                        <a:close/>
                        <a:moveTo>
                          <a:pt x="0" y="213"/>
                        </a:moveTo>
                        <a:lnTo>
                          <a:pt x="0" y="211"/>
                        </a:lnTo>
                        <a:lnTo>
                          <a:pt x="0" y="213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10"/>
                        </a:lnTo>
                        <a:close/>
                        <a:moveTo>
                          <a:pt x="0" y="210"/>
                        </a:move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0" y="210"/>
                        </a:lnTo>
                        <a:close/>
                        <a:moveTo>
                          <a:pt x="202" y="0"/>
                        </a:moveTo>
                        <a:close/>
                        <a:moveTo>
                          <a:pt x="203" y="0"/>
                        </a:moveTo>
                        <a:lnTo>
                          <a:pt x="203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6" y="0"/>
                        </a:moveTo>
                        <a:lnTo>
                          <a:pt x="206" y="0"/>
                        </a:lnTo>
                        <a:close/>
                        <a:moveTo>
                          <a:pt x="208" y="0"/>
                        </a:move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E0E5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grpSp>
                <p:nvGrpSpPr>
                  <p:cNvPr id="6" name="Gruppieren 5">
                    <a:extLst>
                      <a:ext uri="{FF2B5EF4-FFF2-40B4-BE49-F238E27FC236}">
                        <a16:creationId xmlns:a16="http://schemas.microsoft.com/office/drawing/2014/main" xmlns="" id="{69E49E31-3DBE-4CB8-97E7-28B788A2E428}"/>
                      </a:ext>
                    </a:extLst>
                  </p:cNvPr>
                  <p:cNvGrpSpPr/>
                  <p:nvPr/>
                </p:nvGrpSpPr>
                <p:grpSpPr>
                  <a:xfrm>
                    <a:off x="6797539" y="3063827"/>
                    <a:ext cx="1221411" cy="527580"/>
                    <a:chOff x="6797539" y="3063827"/>
                    <a:chExt cx="1221411" cy="527580"/>
                  </a:xfrm>
                </p:grpSpPr>
                <p:sp>
                  <p:nvSpPr>
                    <p:cNvPr id="29" name="Freeform 422">
                      <a:extLst>
                        <a:ext uri="{FF2B5EF4-FFF2-40B4-BE49-F238E27FC236}">
                          <a16:creationId xmlns:a16="http://schemas.microsoft.com/office/drawing/2014/main" xmlns="" id="{E192BB71-8E49-48A3-AFD7-BB329F4CBA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97539" y="3063827"/>
                      <a:ext cx="1221411" cy="527580"/>
                    </a:xfrm>
                    <a:custGeom>
                      <a:avLst/>
                      <a:gdLst>
                        <a:gd name="T0" fmla="*/ 208 w 748"/>
                        <a:gd name="T1" fmla="*/ 417 h 417"/>
                        <a:gd name="T2" fmla="*/ 0 w 748"/>
                        <a:gd name="T3" fmla="*/ 208 h 417"/>
                        <a:gd name="T4" fmla="*/ 208 w 748"/>
                        <a:gd name="T5" fmla="*/ 0 h 417"/>
                        <a:gd name="T6" fmla="*/ 538 w 748"/>
                        <a:gd name="T7" fmla="*/ 0 h 417"/>
                        <a:gd name="T8" fmla="*/ 748 w 748"/>
                        <a:gd name="T9" fmla="*/ 208 h 417"/>
                        <a:gd name="T10" fmla="*/ 538 w 748"/>
                        <a:gd name="T11" fmla="*/ 417 h 417"/>
                        <a:gd name="T12" fmla="*/ 208 w 748"/>
                        <a:gd name="T13" fmla="*/ 417 h 4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8" h="417">
                          <a:moveTo>
                            <a:pt x="208" y="417"/>
                          </a:moveTo>
                          <a:cubicBezTo>
                            <a:pt x="93" y="417"/>
                            <a:pt x="0" y="324"/>
                            <a:pt x="0" y="208"/>
                          </a:cubicBezTo>
                          <a:cubicBezTo>
                            <a:pt x="0" y="93"/>
                            <a:pt x="93" y="0"/>
                            <a:pt x="208" y="0"/>
                          </a:cubicBezTo>
                          <a:lnTo>
                            <a:pt x="538" y="0"/>
                          </a:lnTo>
                          <a:cubicBezTo>
                            <a:pt x="654" y="0"/>
                            <a:pt x="748" y="93"/>
                            <a:pt x="748" y="208"/>
                          </a:cubicBezTo>
                          <a:cubicBezTo>
                            <a:pt x="748" y="324"/>
                            <a:pt x="654" y="417"/>
                            <a:pt x="538" y="417"/>
                          </a:cubicBezTo>
                          <a:lnTo>
                            <a:pt x="208" y="417"/>
                          </a:lnTo>
                          <a:close/>
                        </a:path>
                      </a:pathLst>
                    </a:custGeom>
                    <a:solidFill>
                      <a:srgbClr val="1A954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Freeform 424">
                      <a:extLst>
                        <a:ext uri="{FF2B5EF4-FFF2-40B4-BE49-F238E27FC236}">
                          <a16:creationId xmlns:a16="http://schemas.microsoft.com/office/drawing/2014/main" xmlns="" id="{7C74A99A-5F28-409C-92C5-74F3735A52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48323" y="3258959"/>
                      <a:ext cx="970627" cy="332448"/>
                    </a:xfrm>
                    <a:custGeom>
                      <a:avLst/>
                      <a:gdLst>
                        <a:gd name="T0" fmla="*/ 590 w 594"/>
                        <a:gd name="T1" fmla="*/ 19 h 263"/>
                        <a:gd name="T2" fmla="*/ 455 w 594"/>
                        <a:gd name="T3" fmla="*/ 15 h 263"/>
                        <a:gd name="T4" fmla="*/ 139 w 594"/>
                        <a:gd name="T5" fmla="*/ 113 h 263"/>
                        <a:gd name="T6" fmla="*/ 0 w 594"/>
                        <a:gd name="T7" fmla="*/ 257 h 263"/>
                        <a:gd name="T8" fmla="*/ 54 w 594"/>
                        <a:gd name="T9" fmla="*/ 263 h 263"/>
                        <a:gd name="T10" fmla="*/ 384 w 594"/>
                        <a:gd name="T11" fmla="*/ 263 h 263"/>
                        <a:gd name="T12" fmla="*/ 594 w 594"/>
                        <a:gd name="T13" fmla="*/ 54 h 263"/>
                        <a:gd name="T14" fmla="*/ 590 w 594"/>
                        <a:gd name="T15" fmla="*/ 19 h 2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94" h="263">
                          <a:moveTo>
                            <a:pt x="590" y="19"/>
                          </a:moveTo>
                          <a:cubicBezTo>
                            <a:pt x="548" y="3"/>
                            <a:pt x="501" y="0"/>
                            <a:pt x="455" y="15"/>
                          </a:cubicBezTo>
                          <a:lnTo>
                            <a:pt x="139" y="113"/>
                          </a:lnTo>
                          <a:cubicBezTo>
                            <a:pt x="68" y="136"/>
                            <a:pt x="20" y="190"/>
                            <a:pt x="0" y="257"/>
                          </a:cubicBezTo>
                          <a:cubicBezTo>
                            <a:pt x="18" y="261"/>
                            <a:pt x="36" y="263"/>
                            <a:pt x="54" y="263"/>
                          </a:cubicBezTo>
                          <a:lnTo>
                            <a:pt x="384" y="263"/>
                          </a:lnTo>
                          <a:cubicBezTo>
                            <a:pt x="500" y="263"/>
                            <a:pt x="594" y="170"/>
                            <a:pt x="594" y="54"/>
                          </a:cubicBezTo>
                          <a:cubicBezTo>
                            <a:pt x="594" y="43"/>
                            <a:pt x="593" y="31"/>
                            <a:pt x="590" y="19"/>
                          </a:cubicBezTo>
                          <a:close/>
                        </a:path>
                      </a:pathLst>
                    </a:custGeom>
                    <a:solidFill>
                      <a:srgbClr val="06603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" name="Freeform 426">
                      <a:extLst>
                        <a:ext uri="{FF2B5EF4-FFF2-40B4-BE49-F238E27FC236}">
                          <a16:creationId xmlns:a16="http://schemas.microsoft.com/office/drawing/2014/main" xmlns="" id="{54B8F755-CD0E-4061-B7D4-1B8B4EF37A7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06827" y="3063827"/>
                      <a:ext cx="589808" cy="227656"/>
                    </a:xfrm>
                    <a:custGeom>
                      <a:avLst/>
                      <a:gdLst>
                        <a:gd name="T0" fmla="*/ 363 w 363"/>
                        <a:gd name="T1" fmla="*/ 180 h 180"/>
                        <a:gd name="T2" fmla="*/ 165 w 363"/>
                        <a:gd name="T3" fmla="*/ 107 h 180"/>
                        <a:gd name="T4" fmla="*/ 93 w 363"/>
                        <a:gd name="T5" fmla="*/ 93 h 180"/>
                        <a:gd name="T6" fmla="*/ 24 w 363"/>
                        <a:gd name="T7" fmla="*/ 105 h 180"/>
                        <a:gd name="T8" fmla="*/ 198 w 363"/>
                        <a:gd name="T9" fmla="*/ 0 h 180"/>
                        <a:gd name="T10" fmla="*/ 198 w 363"/>
                        <a:gd name="T11" fmla="*/ 0 h 180"/>
                        <a:gd name="T12" fmla="*/ 199 w 363"/>
                        <a:gd name="T13" fmla="*/ 0 h 180"/>
                        <a:gd name="T14" fmla="*/ 199 w 363"/>
                        <a:gd name="T15" fmla="*/ 0 h 180"/>
                        <a:gd name="T16" fmla="*/ 201 w 363"/>
                        <a:gd name="T17" fmla="*/ 0 h 180"/>
                        <a:gd name="T18" fmla="*/ 201 w 363"/>
                        <a:gd name="T19" fmla="*/ 0 h 180"/>
                        <a:gd name="T20" fmla="*/ 201 w 363"/>
                        <a:gd name="T21" fmla="*/ 0 h 180"/>
                        <a:gd name="T22" fmla="*/ 201 w 363"/>
                        <a:gd name="T23" fmla="*/ 0 h 180"/>
                        <a:gd name="T24" fmla="*/ 201 w 363"/>
                        <a:gd name="T25" fmla="*/ 0 h 180"/>
                        <a:gd name="T26" fmla="*/ 201 w 363"/>
                        <a:gd name="T27" fmla="*/ 0 h 180"/>
                        <a:gd name="T28" fmla="*/ 202 w 363"/>
                        <a:gd name="T29" fmla="*/ 0 h 180"/>
                        <a:gd name="T30" fmla="*/ 202 w 363"/>
                        <a:gd name="T31" fmla="*/ 0 h 180"/>
                        <a:gd name="T32" fmla="*/ 202 w 363"/>
                        <a:gd name="T33" fmla="*/ 0 h 180"/>
                        <a:gd name="T34" fmla="*/ 202 w 363"/>
                        <a:gd name="T35" fmla="*/ 0 h 180"/>
                        <a:gd name="T36" fmla="*/ 202 w 363"/>
                        <a:gd name="T37" fmla="*/ 0 h 180"/>
                        <a:gd name="T38" fmla="*/ 202 w 363"/>
                        <a:gd name="T39" fmla="*/ 0 h 180"/>
                        <a:gd name="T40" fmla="*/ 202 w 363"/>
                        <a:gd name="T41" fmla="*/ 0 h 180"/>
                        <a:gd name="T42" fmla="*/ 202 w 363"/>
                        <a:gd name="T43" fmla="*/ 0 h 180"/>
                        <a:gd name="T44" fmla="*/ 204 w 363"/>
                        <a:gd name="T45" fmla="*/ 0 h 180"/>
                        <a:gd name="T46" fmla="*/ 204 w 363"/>
                        <a:gd name="T47" fmla="*/ 0 h 180"/>
                        <a:gd name="T48" fmla="*/ 204 w 363"/>
                        <a:gd name="T49" fmla="*/ 0 h 180"/>
                        <a:gd name="T50" fmla="*/ 332 w 363"/>
                        <a:gd name="T51" fmla="*/ 0 h 180"/>
                        <a:gd name="T52" fmla="*/ 363 w 363"/>
                        <a:gd name="T53" fmla="*/ 0 h 180"/>
                        <a:gd name="T54" fmla="*/ 363 w 363"/>
                        <a:gd name="T55" fmla="*/ 180 h 180"/>
                        <a:gd name="T56" fmla="*/ 0 w 363"/>
                        <a:gd name="T57" fmla="*/ 167 h 180"/>
                        <a:gd name="T58" fmla="*/ 0 w 363"/>
                        <a:gd name="T59" fmla="*/ 167 h 180"/>
                        <a:gd name="T60" fmla="*/ 0 w 363"/>
                        <a:gd name="T61" fmla="*/ 164 h 180"/>
                        <a:gd name="T62" fmla="*/ 0 w 363"/>
                        <a:gd name="T63" fmla="*/ 167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63" h="180">
                          <a:moveTo>
                            <a:pt x="363" y="180"/>
                          </a:moveTo>
                          <a:lnTo>
                            <a:pt x="165" y="107"/>
                          </a:lnTo>
                          <a:cubicBezTo>
                            <a:pt x="142" y="98"/>
                            <a:pt x="117" y="93"/>
                            <a:pt x="93" y="93"/>
                          </a:cubicBezTo>
                          <a:cubicBezTo>
                            <a:pt x="69" y="93"/>
                            <a:pt x="46" y="98"/>
                            <a:pt x="24" y="105"/>
                          </a:cubicBezTo>
                          <a:cubicBezTo>
                            <a:pt x="57" y="45"/>
                            <a:pt x="122" y="3"/>
                            <a:pt x="198" y="0"/>
                          </a:cubicBezTo>
                          <a:lnTo>
                            <a:pt x="198" y="0"/>
                          </a:lnTo>
                          <a:lnTo>
                            <a:pt x="199" y="0"/>
                          </a:lnTo>
                          <a:lnTo>
                            <a:pt x="199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2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332" y="0"/>
                          </a:lnTo>
                          <a:lnTo>
                            <a:pt x="363" y="0"/>
                          </a:lnTo>
                          <a:lnTo>
                            <a:pt x="363" y="180"/>
                          </a:lnTo>
                          <a:close/>
                          <a:moveTo>
                            <a:pt x="0" y="167"/>
                          </a:moveTo>
                          <a:lnTo>
                            <a:pt x="0" y="167"/>
                          </a:lnTo>
                          <a:lnTo>
                            <a:pt x="0" y="164"/>
                          </a:lnTo>
                          <a:lnTo>
                            <a:pt x="0" y="167"/>
                          </a:lnTo>
                          <a:close/>
                        </a:path>
                      </a:pathLst>
                    </a:custGeom>
                    <a:solidFill>
                      <a:srgbClr val="077E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" name="Freeform 427">
                      <a:extLst>
                        <a:ext uri="{FF2B5EF4-FFF2-40B4-BE49-F238E27FC236}">
                          <a16:creationId xmlns:a16="http://schemas.microsoft.com/office/drawing/2014/main" xmlns="" id="{A2D93F64-4884-4572-9309-9412301818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97539" y="3179461"/>
                      <a:ext cx="599096" cy="408334"/>
                    </a:xfrm>
                    <a:custGeom>
                      <a:avLst/>
                      <a:gdLst>
                        <a:gd name="T0" fmla="*/ 169 w 368"/>
                        <a:gd name="T1" fmla="*/ 321 h 321"/>
                        <a:gd name="T2" fmla="*/ 0 w 368"/>
                        <a:gd name="T3" fmla="*/ 127 h 321"/>
                        <a:gd name="T4" fmla="*/ 0 w 368"/>
                        <a:gd name="T5" fmla="*/ 126 h 321"/>
                        <a:gd name="T6" fmla="*/ 0 w 368"/>
                        <a:gd name="T7" fmla="*/ 124 h 321"/>
                        <a:gd name="T8" fmla="*/ 0 w 368"/>
                        <a:gd name="T9" fmla="*/ 124 h 321"/>
                        <a:gd name="T10" fmla="*/ 0 w 368"/>
                        <a:gd name="T11" fmla="*/ 124 h 321"/>
                        <a:gd name="T12" fmla="*/ 0 w 368"/>
                        <a:gd name="T13" fmla="*/ 124 h 321"/>
                        <a:gd name="T14" fmla="*/ 0 w 368"/>
                        <a:gd name="T15" fmla="*/ 124 h 321"/>
                        <a:gd name="T16" fmla="*/ 0 w 368"/>
                        <a:gd name="T17" fmla="*/ 123 h 321"/>
                        <a:gd name="T18" fmla="*/ 0 w 368"/>
                        <a:gd name="T19" fmla="*/ 123 h 321"/>
                        <a:gd name="T20" fmla="*/ 0 w 368"/>
                        <a:gd name="T21" fmla="*/ 121 h 321"/>
                        <a:gd name="T22" fmla="*/ 0 w 368"/>
                        <a:gd name="T23" fmla="*/ 121 h 321"/>
                        <a:gd name="T24" fmla="*/ 0 w 368"/>
                        <a:gd name="T25" fmla="*/ 121 h 321"/>
                        <a:gd name="T26" fmla="*/ 0 w 368"/>
                        <a:gd name="T27" fmla="*/ 121 h 321"/>
                        <a:gd name="T28" fmla="*/ 0 w 368"/>
                        <a:gd name="T29" fmla="*/ 120 h 321"/>
                        <a:gd name="T30" fmla="*/ 0 w 368"/>
                        <a:gd name="T31" fmla="*/ 120 h 321"/>
                        <a:gd name="T32" fmla="*/ 0 w 368"/>
                        <a:gd name="T33" fmla="*/ 120 h 321"/>
                        <a:gd name="T34" fmla="*/ 0 w 368"/>
                        <a:gd name="T35" fmla="*/ 120 h 321"/>
                        <a:gd name="T36" fmla="*/ 0 w 368"/>
                        <a:gd name="T37" fmla="*/ 118 h 321"/>
                        <a:gd name="T38" fmla="*/ 0 w 368"/>
                        <a:gd name="T39" fmla="*/ 118 h 321"/>
                        <a:gd name="T40" fmla="*/ 0 w 368"/>
                        <a:gd name="T41" fmla="*/ 118 h 321"/>
                        <a:gd name="T42" fmla="*/ 0 w 368"/>
                        <a:gd name="T43" fmla="*/ 118 h 321"/>
                        <a:gd name="T44" fmla="*/ 0 w 368"/>
                        <a:gd name="T45" fmla="*/ 118 h 321"/>
                        <a:gd name="T46" fmla="*/ 0 w 368"/>
                        <a:gd name="T47" fmla="*/ 117 h 321"/>
                        <a:gd name="T48" fmla="*/ 0 w 368"/>
                        <a:gd name="T49" fmla="*/ 117 h 321"/>
                        <a:gd name="T50" fmla="*/ 0 w 368"/>
                        <a:gd name="T51" fmla="*/ 117 h 321"/>
                        <a:gd name="T52" fmla="*/ 0 w 368"/>
                        <a:gd name="T53" fmla="*/ 117 h 321"/>
                        <a:gd name="T54" fmla="*/ 0 w 368"/>
                        <a:gd name="T55" fmla="*/ 115 h 321"/>
                        <a:gd name="T56" fmla="*/ 0 w 368"/>
                        <a:gd name="T57" fmla="*/ 99 h 321"/>
                        <a:gd name="T58" fmla="*/ 2 w 368"/>
                        <a:gd name="T59" fmla="*/ 87 h 321"/>
                        <a:gd name="T60" fmla="*/ 5 w 368"/>
                        <a:gd name="T61" fmla="*/ 74 h 321"/>
                        <a:gd name="T62" fmla="*/ 8 w 368"/>
                        <a:gd name="T63" fmla="*/ 62 h 321"/>
                        <a:gd name="T64" fmla="*/ 11 w 368"/>
                        <a:gd name="T65" fmla="*/ 49 h 321"/>
                        <a:gd name="T66" fmla="*/ 29 w 368"/>
                        <a:gd name="T67" fmla="*/ 12 h 321"/>
                        <a:gd name="T68" fmla="*/ 98 w 368"/>
                        <a:gd name="T69" fmla="*/ 0 h 321"/>
                        <a:gd name="T70" fmla="*/ 368 w 368"/>
                        <a:gd name="T71" fmla="*/ 87 h 321"/>
                        <a:gd name="T72" fmla="*/ 294 w 368"/>
                        <a:gd name="T73" fmla="*/ 175 h 321"/>
                        <a:gd name="T74" fmla="*/ 169 w 368"/>
                        <a:gd name="T75" fmla="*/ 321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68" h="321">
                          <a:moveTo>
                            <a:pt x="169" y="321"/>
                          </a:moveTo>
                          <a:lnTo>
                            <a:pt x="169" y="321"/>
                          </a:lnTo>
                          <a:cubicBezTo>
                            <a:pt x="76" y="301"/>
                            <a:pt x="6" y="223"/>
                            <a:pt x="0" y="127"/>
                          </a:cubicBezTo>
                          <a:lnTo>
                            <a:pt x="0" y="127"/>
                          </a:lnTo>
                          <a:lnTo>
                            <a:pt x="0" y="126"/>
                          </a:lnTo>
                          <a:lnTo>
                            <a:pt x="0" y="126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3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20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7"/>
                          </a:lnTo>
                          <a:lnTo>
                            <a:pt x="0" y="115"/>
                          </a:lnTo>
                          <a:lnTo>
                            <a:pt x="0" y="104"/>
                          </a:lnTo>
                          <a:lnTo>
                            <a:pt x="0" y="99"/>
                          </a:lnTo>
                          <a:cubicBezTo>
                            <a:pt x="2" y="96"/>
                            <a:pt x="2" y="93"/>
                            <a:pt x="2" y="90"/>
                          </a:cubicBezTo>
                          <a:lnTo>
                            <a:pt x="2" y="87"/>
                          </a:lnTo>
                          <a:cubicBezTo>
                            <a:pt x="3" y="83"/>
                            <a:pt x="3" y="79"/>
                            <a:pt x="5" y="74"/>
                          </a:cubicBezTo>
                          <a:lnTo>
                            <a:pt x="5" y="74"/>
                          </a:lnTo>
                          <a:lnTo>
                            <a:pt x="5" y="71"/>
                          </a:lnTo>
                          <a:cubicBezTo>
                            <a:pt x="6" y="68"/>
                            <a:pt x="6" y="65"/>
                            <a:pt x="8" y="62"/>
                          </a:cubicBezTo>
                          <a:lnTo>
                            <a:pt x="8" y="61"/>
                          </a:lnTo>
                          <a:cubicBezTo>
                            <a:pt x="9" y="56"/>
                            <a:pt x="9" y="53"/>
                            <a:pt x="11" y="49"/>
                          </a:cubicBezTo>
                          <a:lnTo>
                            <a:pt x="12" y="48"/>
                          </a:lnTo>
                          <a:cubicBezTo>
                            <a:pt x="17" y="36"/>
                            <a:pt x="21" y="24"/>
                            <a:pt x="29" y="12"/>
                          </a:cubicBezTo>
                          <a:lnTo>
                            <a:pt x="29" y="12"/>
                          </a:lnTo>
                          <a:cubicBezTo>
                            <a:pt x="51" y="5"/>
                            <a:pt x="74" y="0"/>
                            <a:pt x="98" y="0"/>
                          </a:cubicBezTo>
                          <a:cubicBezTo>
                            <a:pt x="122" y="0"/>
                            <a:pt x="147" y="5"/>
                            <a:pt x="170" y="14"/>
                          </a:cubicBezTo>
                          <a:lnTo>
                            <a:pt x="368" y="87"/>
                          </a:lnTo>
                          <a:lnTo>
                            <a:pt x="368" y="152"/>
                          </a:lnTo>
                          <a:lnTo>
                            <a:pt x="294" y="175"/>
                          </a:lnTo>
                          <a:cubicBezTo>
                            <a:pt x="223" y="197"/>
                            <a:pt x="175" y="251"/>
                            <a:pt x="155" y="318"/>
                          </a:cubicBezTo>
                          <a:cubicBezTo>
                            <a:pt x="160" y="319"/>
                            <a:pt x="164" y="319"/>
                            <a:pt x="169" y="321"/>
                          </a:cubicBezTo>
                          <a:close/>
                        </a:path>
                      </a:pathLst>
                    </a:custGeom>
                    <a:solidFill>
                      <a:srgbClr val="00743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" name="Freeform 428">
                    <a:extLst>
                      <a:ext uri="{FF2B5EF4-FFF2-40B4-BE49-F238E27FC236}">
                        <a16:creationId xmlns:a16="http://schemas.microsoft.com/office/drawing/2014/main" xmlns="" id="{2A433E3B-6BF7-4837-9CC5-55C6BE2D7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52965" y="3374593"/>
                    <a:ext cx="343667" cy="216814"/>
                  </a:xfrm>
                  <a:custGeom>
                    <a:avLst/>
                    <a:gdLst>
                      <a:gd name="T0" fmla="*/ 212 w 212"/>
                      <a:gd name="T1" fmla="*/ 172 h 172"/>
                      <a:gd name="T2" fmla="*/ 181 w 212"/>
                      <a:gd name="T3" fmla="*/ 172 h 172"/>
                      <a:gd name="T4" fmla="*/ 53 w 212"/>
                      <a:gd name="T5" fmla="*/ 172 h 172"/>
                      <a:gd name="T6" fmla="*/ 41 w 212"/>
                      <a:gd name="T7" fmla="*/ 172 h 172"/>
                      <a:gd name="T8" fmla="*/ 36 w 212"/>
                      <a:gd name="T9" fmla="*/ 172 h 172"/>
                      <a:gd name="T10" fmla="*/ 28 w 212"/>
                      <a:gd name="T11" fmla="*/ 170 h 172"/>
                      <a:gd name="T12" fmla="*/ 25 w 212"/>
                      <a:gd name="T13" fmla="*/ 170 h 172"/>
                      <a:gd name="T14" fmla="*/ 13 w 212"/>
                      <a:gd name="T15" fmla="*/ 169 h 172"/>
                      <a:gd name="T16" fmla="*/ 13 w 212"/>
                      <a:gd name="T17" fmla="*/ 169 h 172"/>
                      <a:gd name="T18" fmla="*/ 0 w 212"/>
                      <a:gd name="T19" fmla="*/ 166 h 172"/>
                      <a:gd name="T20" fmla="*/ 138 w 212"/>
                      <a:gd name="T21" fmla="*/ 23 h 172"/>
                      <a:gd name="T22" fmla="*/ 212 w 212"/>
                      <a:gd name="T23" fmla="*/ 0 h 172"/>
                      <a:gd name="T24" fmla="*/ 212 w 212"/>
                      <a:gd name="T25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2" h="172">
                        <a:moveTo>
                          <a:pt x="212" y="172"/>
                        </a:moveTo>
                        <a:lnTo>
                          <a:pt x="181" y="172"/>
                        </a:lnTo>
                        <a:lnTo>
                          <a:pt x="53" y="172"/>
                        </a:lnTo>
                        <a:lnTo>
                          <a:pt x="41" y="172"/>
                        </a:lnTo>
                        <a:lnTo>
                          <a:pt x="36" y="172"/>
                        </a:lnTo>
                        <a:cubicBezTo>
                          <a:pt x="33" y="172"/>
                          <a:pt x="31" y="172"/>
                          <a:pt x="28" y="170"/>
                        </a:cubicBezTo>
                        <a:lnTo>
                          <a:pt x="25" y="170"/>
                        </a:lnTo>
                        <a:cubicBezTo>
                          <a:pt x="20" y="170"/>
                          <a:pt x="17" y="169"/>
                          <a:pt x="13" y="169"/>
                        </a:cubicBezTo>
                        <a:lnTo>
                          <a:pt x="13" y="169"/>
                        </a:lnTo>
                        <a:cubicBezTo>
                          <a:pt x="8" y="167"/>
                          <a:pt x="4" y="167"/>
                          <a:pt x="0" y="166"/>
                        </a:cubicBezTo>
                        <a:cubicBezTo>
                          <a:pt x="19" y="99"/>
                          <a:pt x="67" y="45"/>
                          <a:pt x="138" y="23"/>
                        </a:cubicBezTo>
                        <a:lnTo>
                          <a:pt x="212" y="0"/>
                        </a:lnTo>
                        <a:lnTo>
                          <a:pt x="212" y="172"/>
                        </a:lnTo>
                        <a:close/>
                      </a:path>
                    </a:pathLst>
                  </a:custGeom>
                  <a:solidFill>
                    <a:srgbClr val="0660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Textfeld 115">
                  <a:extLst>
                    <a:ext uri="{FF2B5EF4-FFF2-40B4-BE49-F238E27FC236}">
                      <a16:creationId xmlns:a16="http://schemas.microsoft.com/office/drawing/2014/main" xmlns="" id="{1ABBE19F-D312-45EF-AA94-FA1822AF8436}"/>
                    </a:ext>
                  </a:extLst>
                </p:cNvPr>
                <p:cNvSpPr txBox="1"/>
                <p:nvPr/>
              </p:nvSpPr>
              <p:spPr>
                <a:xfrm>
                  <a:off x="6963732" y="3173481"/>
                  <a:ext cx="959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 err="1">
                      <a:solidFill>
                        <a:schemeClr val="bg1"/>
                      </a:solidFill>
                    </a:rPr>
                    <a:t>AuPair</a:t>
                  </a:r>
                  <a:r>
                    <a:rPr lang="de-DE" sz="1200" b="1" dirty="0">
                      <a:solidFill>
                        <a:schemeClr val="bg1"/>
                      </a:solidFill>
                    </a:rPr>
                    <a:t>/</a:t>
                  </a:r>
                  <a:r>
                    <a:rPr lang="de-DE" sz="1200" b="1" dirty="0" err="1">
                      <a:solidFill>
                        <a:schemeClr val="bg1"/>
                      </a:solidFill>
                    </a:rPr>
                    <a:t>WaT</a:t>
                  </a:r>
                  <a:endParaRPr lang="de-DE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xmlns="" id="{609FC2D3-EE9B-4F3D-9221-D0CCCABB5364}"/>
                  </a:ext>
                </a:extLst>
              </p:cNvPr>
              <p:cNvGrpSpPr/>
              <p:nvPr/>
            </p:nvGrpSpPr>
            <p:grpSpPr>
              <a:xfrm>
                <a:off x="3698737" y="3097032"/>
                <a:ext cx="1221411" cy="531196"/>
                <a:chOff x="6667503" y="2455656"/>
                <a:chExt cx="1221411" cy="531196"/>
              </a:xfrm>
            </p:grpSpPr>
            <p:grpSp>
              <p:nvGrpSpPr>
                <p:cNvPr id="13" name="Gruppieren 12">
                  <a:extLst>
                    <a:ext uri="{FF2B5EF4-FFF2-40B4-BE49-F238E27FC236}">
                      <a16:creationId xmlns:a16="http://schemas.microsoft.com/office/drawing/2014/main" xmlns="" id="{C98AC869-079F-4669-8B92-8E5A6FB0C924}"/>
                    </a:ext>
                  </a:extLst>
                </p:cNvPr>
                <p:cNvGrpSpPr/>
                <p:nvPr/>
              </p:nvGrpSpPr>
              <p:grpSpPr>
                <a:xfrm>
                  <a:off x="6667503" y="2455656"/>
                  <a:ext cx="1221411" cy="531196"/>
                  <a:chOff x="6244884" y="2760287"/>
                  <a:chExt cx="1221411" cy="531196"/>
                </a:xfrm>
              </p:grpSpPr>
              <p:sp>
                <p:nvSpPr>
                  <p:cNvPr id="366" name="Freeform 400">
                    <a:extLst>
                      <a:ext uri="{FF2B5EF4-FFF2-40B4-BE49-F238E27FC236}">
                        <a16:creationId xmlns:a16="http://schemas.microsoft.com/office/drawing/2014/main" xmlns="" id="{29F211DF-313E-455A-876C-80D1820DE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30350" y="3074669"/>
                    <a:ext cx="213631" cy="140930"/>
                  </a:xfrm>
                  <a:custGeom>
                    <a:avLst/>
                    <a:gdLst>
                      <a:gd name="T0" fmla="*/ 16 w 132"/>
                      <a:gd name="T1" fmla="*/ 113 h 113"/>
                      <a:gd name="T2" fmla="*/ 132 w 132"/>
                      <a:gd name="T3" fmla="*/ 0 h 113"/>
                      <a:gd name="T4" fmla="*/ 0 w 132"/>
                      <a:gd name="T5" fmla="*/ 97 h 113"/>
                      <a:gd name="T6" fmla="*/ 16 w 132"/>
                      <a:gd name="T7" fmla="*/ 113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2" h="113">
                        <a:moveTo>
                          <a:pt x="16" y="113"/>
                        </a:moveTo>
                        <a:lnTo>
                          <a:pt x="132" y="0"/>
                        </a:lnTo>
                        <a:lnTo>
                          <a:pt x="0" y="97"/>
                        </a:lnTo>
                        <a:lnTo>
                          <a:pt x="16" y="113"/>
                        </a:lnTo>
                        <a:close/>
                      </a:path>
                    </a:pathLst>
                  </a:custGeom>
                  <a:solidFill>
                    <a:srgbClr val="570D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3" name="Freeform 416">
                    <a:extLst>
                      <a:ext uri="{FF2B5EF4-FFF2-40B4-BE49-F238E27FC236}">
                        <a16:creationId xmlns:a16="http://schemas.microsoft.com/office/drawing/2014/main" xmlns="" id="{29CE9462-D4EA-4671-B3B1-89776E45CD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4884" y="2872309"/>
                    <a:ext cx="1003135" cy="419174"/>
                  </a:xfrm>
                  <a:custGeom>
                    <a:avLst/>
                    <a:gdLst>
                      <a:gd name="T0" fmla="*/ 616 w 616"/>
                      <a:gd name="T1" fmla="*/ 315 h 329"/>
                      <a:gd name="T2" fmla="*/ 481 w 616"/>
                      <a:gd name="T3" fmla="*/ 133 h 329"/>
                      <a:gd name="T4" fmla="*/ 170 w 616"/>
                      <a:gd name="T5" fmla="*/ 18 h 329"/>
                      <a:gd name="T6" fmla="*/ 28 w 616"/>
                      <a:gd name="T7" fmla="*/ 16 h 329"/>
                      <a:gd name="T8" fmla="*/ 0 w 616"/>
                      <a:gd name="T9" fmla="*/ 120 h 329"/>
                      <a:gd name="T10" fmla="*/ 208 w 616"/>
                      <a:gd name="T11" fmla="*/ 329 h 329"/>
                      <a:gd name="T12" fmla="*/ 540 w 616"/>
                      <a:gd name="T13" fmla="*/ 329 h 329"/>
                      <a:gd name="T14" fmla="*/ 616 w 616"/>
                      <a:gd name="T15" fmla="*/ 315 h 3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16" h="329">
                        <a:moveTo>
                          <a:pt x="616" y="315"/>
                        </a:moveTo>
                        <a:cubicBezTo>
                          <a:pt x="611" y="235"/>
                          <a:pt x="559" y="163"/>
                          <a:pt x="481" y="133"/>
                        </a:cubicBezTo>
                        <a:lnTo>
                          <a:pt x="170" y="18"/>
                        </a:lnTo>
                        <a:cubicBezTo>
                          <a:pt x="122" y="0"/>
                          <a:pt x="72" y="2"/>
                          <a:pt x="28" y="16"/>
                        </a:cubicBezTo>
                        <a:cubicBezTo>
                          <a:pt x="10" y="47"/>
                          <a:pt x="0" y="83"/>
                          <a:pt x="0" y="120"/>
                        </a:cubicBezTo>
                        <a:cubicBezTo>
                          <a:pt x="0" y="235"/>
                          <a:pt x="93" y="329"/>
                          <a:pt x="208" y="329"/>
                        </a:cubicBezTo>
                        <a:lnTo>
                          <a:pt x="540" y="329"/>
                        </a:lnTo>
                        <a:cubicBezTo>
                          <a:pt x="567" y="329"/>
                          <a:pt x="592" y="323"/>
                          <a:pt x="616" y="315"/>
                        </a:cubicBezTo>
                        <a:close/>
                      </a:path>
                    </a:pathLst>
                  </a:custGeom>
                  <a:solidFill>
                    <a:srgbClr val="1240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18">
                    <a:extLst>
                      <a:ext uri="{FF2B5EF4-FFF2-40B4-BE49-F238E27FC236}">
                        <a16:creationId xmlns:a16="http://schemas.microsoft.com/office/drawing/2014/main" xmlns="" id="{9A33D00E-BB85-4E61-B12B-79CE444B5E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244884" y="2760287"/>
                    <a:ext cx="339024" cy="281858"/>
                  </a:xfrm>
                  <a:custGeom>
                    <a:avLst/>
                    <a:gdLst>
                      <a:gd name="T0" fmla="*/ 0 w 208"/>
                      <a:gd name="T1" fmla="*/ 220 h 220"/>
                      <a:gd name="T2" fmla="*/ 0 w 208"/>
                      <a:gd name="T3" fmla="*/ 218 h 220"/>
                      <a:gd name="T4" fmla="*/ 0 w 208"/>
                      <a:gd name="T5" fmla="*/ 217 h 220"/>
                      <a:gd name="T6" fmla="*/ 0 w 208"/>
                      <a:gd name="T7" fmla="*/ 217 h 220"/>
                      <a:gd name="T8" fmla="*/ 0 w 208"/>
                      <a:gd name="T9" fmla="*/ 217 h 220"/>
                      <a:gd name="T10" fmla="*/ 0 w 208"/>
                      <a:gd name="T11" fmla="*/ 217 h 220"/>
                      <a:gd name="T12" fmla="*/ 0 w 208"/>
                      <a:gd name="T13" fmla="*/ 217 h 220"/>
                      <a:gd name="T14" fmla="*/ 0 w 208"/>
                      <a:gd name="T15" fmla="*/ 215 h 220"/>
                      <a:gd name="T16" fmla="*/ 0 w 208"/>
                      <a:gd name="T17" fmla="*/ 215 h 220"/>
                      <a:gd name="T18" fmla="*/ 0 w 208"/>
                      <a:gd name="T19" fmla="*/ 215 h 220"/>
                      <a:gd name="T20" fmla="*/ 0 w 208"/>
                      <a:gd name="T21" fmla="*/ 214 h 220"/>
                      <a:gd name="T22" fmla="*/ 0 w 208"/>
                      <a:gd name="T23" fmla="*/ 214 h 220"/>
                      <a:gd name="T24" fmla="*/ 0 w 208"/>
                      <a:gd name="T25" fmla="*/ 214 h 220"/>
                      <a:gd name="T26" fmla="*/ 0 w 208"/>
                      <a:gd name="T27" fmla="*/ 212 h 220"/>
                      <a:gd name="T28" fmla="*/ 0 w 208"/>
                      <a:gd name="T29" fmla="*/ 212 h 220"/>
                      <a:gd name="T30" fmla="*/ 0 w 208"/>
                      <a:gd name="T31" fmla="*/ 212 h 220"/>
                      <a:gd name="T32" fmla="*/ 0 w 208"/>
                      <a:gd name="T33" fmla="*/ 212 h 220"/>
                      <a:gd name="T34" fmla="*/ 0 w 208"/>
                      <a:gd name="T35" fmla="*/ 212 h 220"/>
                      <a:gd name="T36" fmla="*/ 0 w 208"/>
                      <a:gd name="T37" fmla="*/ 211 h 220"/>
                      <a:gd name="T38" fmla="*/ 0 w 208"/>
                      <a:gd name="T39" fmla="*/ 211 h 220"/>
                      <a:gd name="T40" fmla="*/ 0 w 208"/>
                      <a:gd name="T41" fmla="*/ 211 h 220"/>
                      <a:gd name="T42" fmla="*/ 0 w 208"/>
                      <a:gd name="T43" fmla="*/ 211 h 220"/>
                      <a:gd name="T44" fmla="*/ 0 w 208"/>
                      <a:gd name="T45" fmla="*/ 209 h 220"/>
                      <a:gd name="T46" fmla="*/ 0 w 208"/>
                      <a:gd name="T47" fmla="*/ 209 h 220"/>
                      <a:gd name="T48" fmla="*/ 0 w 208"/>
                      <a:gd name="T49" fmla="*/ 209 h 220"/>
                      <a:gd name="T50" fmla="*/ 0 w 208"/>
                      <a:gd name="T51" fmla="*/ 209 h 220"/>
                      <a:gd name="T52" fmla="*/ 0 w 208"/>
                      <a:gd name="T53" fmla="*/ 208 h 220"/>
                      <a:gd name="T54" fmla="*/ 0 w 208"/>
                      <a:gd name="T55" fmla="*/ 209 h 220"/>
                      <a:gd name="T56" fmla="*/ 204 w 208"/>
                      <a:gd name="T57" fmla="*/ 0 h 220"/>
                      <a:gd name="T58" fmla="*/ 205 w 208"/>
                      <a:gd name="T59" fmla="*/ 0 h 220"/>
                      <a:gd name="T60" fmla="*/ 205 w 208"/>
                      <a:gd name="T61" fmla="*/ 0 h 220"/>
                      <a:gd name="T62" fmla="*/ 205 w 208"/>
                      <a:gd name="T63" fmla="*/ 0 h 220"/>
                      <a:gd name="T64" fmla="*/ 207 w 208"/>
                      <a:gd name="T65" fmla="*/ 0 h 220"/>
                      <a:gd name="T66" fmla="*/ 207 w 208"/>
                      <a:gd name="T67" fmla="*/ 0 h 220"/>
                      <a:gd name="T68" fmla="*/ 207 w 208"/>
                      <a:gd name="T69" fmla="*/ 0 h 220"/>
                      <a:gd name="T70" fmla="*/ 208 w 208"/>
                      <a:gd name="T71" fmla="*/ 0 h 220"/>
                      <a:gd name="T72" fmla="*/ 208 w 208"/>
                      <a:gd name="T73" fmla="*/ 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8" h="220">
                        <a:moveTo>
                          <a:pt x="0" y="220"/>
                        </a:moveTo>
                        <a:lnTo>
                          <a:pt x="0" y="220"/>
                        </a:lnTo>
                        <a:close/>
                        <a:moveTo>
                          <a:pt x="0" y="218"/>
                        </a:moveTo>
                        <a:lnTo>
                          <a:pt x="0" y="218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7"/>
                        </a:moveTo>
                        <a:lnTo>
                          <a:pt x="0" y="217"/>
                        </a:lnTo>
                        <a:close/>
                        <a:moveTo>
                          <a:pt x="0" y="215"/>
                        </a:moveTo>
                        <a:lnTo>
                          <a:pt x="0" y="215"/>
                        </a:lnTo>
                        <a:close/>
                        <a:moveTo>
                          <a:pt x="0" y="215"/>
                        </a:moveTo>
                        <a:lnTo>
                          <a:pt x="0" y="215"/>
                        </a:lnTo>
                        <a:close/>
                        <a:moveTo>
                          <a:pt x="0" y="215"/>
                        </a:moveTo>
                        <a:lnTo>
                          <a:pt x="0" y="215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4"/>
                        </a:moveTo>
                        <a:lnTo>
                          <a:pt x="0" y="214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2"/>
                        </a:moveTo>
                        <a:lnTo>
                          <a:pt x="0" y="212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11"/>
                        </a:moveTo>
                        <a:lnTo>
                          <a:pt x="0" y="211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9"/>
                        </a:lnTo>
                        <a:close/>
                        <a:moveTo>
                          <a:pt x="0" y="209"/>
                        </a:move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0" y="209"/>
                        </a:lnTo>
                        <a:close/>
                        <a:moveTo>
                          <a:pt x="202" y="0"/>
                        </a:moveTo>
                        <a:close/>
                        <a:moveTo>
                          <a:pt x="204" y="0"/>
                        </a:moveTo>
                        <a:lnTo>
                          <a:pt x="204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5" y="0"/>
                        </a:moveTo>
                        <a:lnTo>
                          <a:pt x="205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7" y="0"/>
                        </a:moveTo>
                        <a:lnTo>
                          <a:pt x="207" y="0"/>
                        </a:lnTo>
                        <a:close/>
                        <a:moveTo>
                          <a:pt x="208" y="0"/>
                        </a:moveTo>
                        <a:lnTo>
                          <a:pt x="208" y="0"/>
                        </a:lnTo>
                        <a:close/>
                        <a:moveTo>
                          <a:pt x="208" y="0"/>
                        </a:move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E0E5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grpSp>
                <p:nvGrpSpPr>
                  <p:cNvPr id="5" name="Gruppieren 4">
                    <a:extLst>
                      <a:ext uri="{FF2B5EF4-FFF2-40B4-BE49-F238E27FC236}">
                        <a16:creationId xmlns:a16="http://schemas.microsoft.com/office/drawing/2014/main" xmlns="" id="{D9E65595-6416-423D-A64E-CA254A275CB4}"/>
                      </a:ext>
                    </a:extLst>
                  </p:cNvPr>
                  <p:cNvGrpSpPr/>
                  <p:nvPr/>
                </p:nvGrpSpPr>
                <p:grpSpPr>
                  <a:xfrm>
                    <a:off x="6244884" y="2760287"/>
                    <a:ext cx="1221411" cy="531196"/>
                    <a:chOff x="6244884" y="2760287"/>
                    <a:chExt cx="1221411" cy="531196"/>
                  </a:xfrm>
                </p:grpSpPr>
                <p:sp>
                  <p:nvSpPr>
                    <p:cNvPr id="22" name="Freeform 415">
                      <a:extLst>
                        <a:ext uri="{FF2B5EF4-FFF2-40B4-BE49-F238E27FC236}">
                          <a16:creationId xmlns:a16="http://schemas.microsoft.com/office/drawing/2014/main" xmlns="" id="{3E5B9EFD-3C6F-45BB-8C97-9000E3628F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44884" y="2760287"/>
                      <a:ext cx="1221411" cy="531195"/>
                    </a:xfrm>
                    <a:custGeom>
                      <a:avLst/>
                      <a:gdLst>
                        <a:gd name="T0" fmla="*/ 208 w 748"/>
                        <a:gd name="T1" fmla="*/ 417 h 417"/>
                        <a:gd name="T2" fmla="*/ 0 w 748"/>
                        <a:gd name="T3" fmla="*/ 208 h 417"/>
                        <a:gd name="T4" fmla="*/ 208 w 748"/>
                        <a:gd name="T5" fmla="*/ 0 h 417"/>
                        <a:gd name="T6" fmla="*/ 540 w 748"/>
                        <a:gd name="T7" fmla="*/ 0 h 417"/>
                        <a:gd name="T8" fmla="*/ 748 w 748"/>
                        <a:gd name="T9" fmla="*/ 208 h 417"/>
                        <a:gd name="T10" fmla="*/ 540 w 748"/>
                        <a:gd name="T11" fmla="*/ 417 h 417"/>
                        <a:gd name="T12" fmla="*/ 208 w 748"/>
                        <a:gd name="T13" fmla="*/ 417 h 4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8" h="417">
                          <a:moveTo>
                            <a:pt x="208" y="417"/>
                          </a:moveTo>
                          <a:cubicBezTo>
                            <a:pt x="93" y="417"/>
                            <a:pt x="0" y="323"/>
                            <a:pt x="0" y="208"/>
                          </a:cubicBezTo>
                          <a:cubicBezTo>
                            <a:pt x="0" y="93"/>
                            <a:pt x="93" y="0"/>
                            <a:pt x="208" y="0"/>
                          </a:cubicBezTo>
                          <a:lnTo>
                            <a:pt x="540" y="0"/>
                          </a:lnTo>
                          <a:cubicBezTo>
                            <a:pt x="655" y="0"/>
                            <a:pt x="748" y="93"/>
                            <a:pt x="748" y="208"/>
                          </a:cubicBezTo>
                          <a:cubicBezTo>
                            <a:pt x="748" y="323"/>
                            <a:pt x="655" y="417"/>
                            <a:pt x="540" y="417"/>
                          </a:cubicBezTo>
                          <a:lnTo>
                            <a:pt x="208" y="417"/>
                          </a:lnTo>
                          <a:close/>
                        </a:path>
                      </a:pathLst>
                    </a:custGeom>
                    <a:solidFill>
                      <a:srgbClr val="06603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" name="Freeform 417">
                      <a:extLst>
                        <a:ext uri="{FF2B5EF4-FFF2-40B4-BE49-F238E27FC236}">
                          <a16:creationId xmlns:a16="http://schemas.microsoft.com/office/drawing/2014/main" xmlns="" id="{FF6BDD3E-2774-4033-9BEE-F877192FA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95668" y="2959035"/>
                      <a:ext cx="970627" cy="332448"/>
                    </a:xfrm>
                    <a:custGeom>
                      <a:avLst/>
                      <a:gdLst>
                        <a:gd name="T0" fmla="*/ 591 w 593"/>
                        <a:gd name="T1" fmla="*/ 17 h 262"/>
                        <a:gd name="T2" fmla="*/ 455 w 593"/>
                        <a:gd name="T3" fmla="*/ 13 h 262"/>
                        <a:gd name="T4" fmla="*/ 139 w 593"/>
                        <a:gd name="T5" fmla="*/ 112 h 262"/>
                        <a:gd name="T6" fmla="*/ 0 w 593"/>
                        <a:gd name="T7" fmla="*/ 255 h 262"/>
                        <a:gd name="T8" fmla="*/ 53 w 593"/>
                        <a:gd name="T9" fmla="*/ 262 h 262"/>
                        <a:gd name="T10" fmla="*/ 385 w 593"/>
                        <a:gd name="T11" fmla="*/ 262 h 262"/>
                        <a:gd name="T12" fmla="*/ 593 w 593"/>
                        <a:gd name="T13" fmla="*/ 53 h 262"/>
                        <a:gd name="T14" fmla="*/ 591 w 593"/>
                        <a:gd name="T15" fmla="*/ 17 h 2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93" h="262">
                          <a:moveTo>
                            <a:pt x="591" y="17"/>
                          </a:moveTo>
                          <a:cubicBezTo>
                            <a:pt x="548" y="1"/>
                            <a:pt x="500" y="0"/>
                            <a:pt x="455" y="13"/>
                          </a:cubicBezTo>
                          <a:lnTo>
                            <a:pt x="139" y="112"/>
                          </a:lnTo>
                          <a:cubicBezTo>
                            <a:pt x="69" y="134"/>
                            <a:pt x="19" y="190"/>
                            <a:pt x="0" y="255"/>
                          </a:cubicBezTo>
                          <a:cubicBezTo>
                            <a:pt x="18" y="259"/>
                            <a:pt x="35" y="262"/>
                            <a:pt x="53" y="262"/>
                          </a:cubicBezTo>
                          <a:lnTo>
                            <a:pt x="385" y="262"/>
                          </a:lnTo>
                          <a:cubicBezTo>
                            <a:pt x="500" y="262"/>
                            <a:pt x="593" y="168"/>
                            <a:pt x="593" y="53"/>
                          </a:cubicBezTo>
                          <a:cubicBezTo>
                            <a:pt x="593" y="41"/>
                            <a:pt x="592" y="29"/>
                            <a:pt x="591" y="17"/>
                          </a:cubicBezTo>
                          <a:close/>
                        </a:path>
                      </a:pathLst>
                    </a:custGeom>
                    <a:solidFill>
                      <a:srgbClr val="10331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" name="Freeform 419">
                      <a:extLst>
                        <a:ext uri="{FF2B5EF4-FFF2-40B4-BE49-F238E27FC236}">
                          <a16:creationId xmlns:a16="http://schemas.microsoft.com/office/drawing/2014/main" xmlns="" id="{46E567E1-D0DF-4AE7-B09D-5FF71F7ACD5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249530" y="2760287"/>
                      <a:ext cx="594450" cy="231268"/>
                    </a:xfrm>
                    <a:custGeom>
                      <a:avLst/>
                      <a:gdLst>
                        <a:gd name="T0" fmla="*/ 364 w 364"/>
                        <a:gd name="T1" fmla="*/ 180 h 180"/>
                        <a:gd name="T2" fmla="*/ 166 w 364"/>
                        <a:gd name="T3" fmla="*/ 106 h 180"/>
                        <a:gd name="T4" fmla="*/ 93 w 364"/>
                        <a:gd name="T5" fmla="*/ 93 h 180"/>
                        <a:gd name="T6" fmla="*/ 24 w 364"/>
                        <a:gd name="T7" fmla="*/ 104 h 180"/>
                        <a:gd name="T8" fmla="*/ 198 w 364"/>
                        <a:gd name="T9" fmla="*/ 0 h 180"/>
                        <a:gd name="T10" fmla="*/ 198 w 364"/>
                        <a:gd name="T11" fmla="*/ 0 h 180"/>
                        <a:gd name="T12" fmla="*/ 200 w 364"/>
                        <a:gd name="T13" fmla="*/ 0 h 180"/>
                        <a:gd name="T14" fmla="*/ 200 w 364"/>
                        <a:gd name="T15" fmla="*/ 0 h 180"/>
                        <a:gd name="T16" fmla="*/ 201 w 364"/>
                        <a:gd name="T17" fmla="*/ 0 h 180"/>
                        <a:gd name="T18" fmla="*/ 201 w 364"/>
                        <a:gd name="T19" fmla="*/ 0 h 180"/>
                        <a:gd name="T20" fmla="*/ 201 w 364"/>
                        <a:gd name="T21" fmla="*/ 0 h 180"/>
                        <a:gd name="T22" fmla="*/ 201 w 364"/>
                        <a:gd name="T23" fmla="*/ 0 h 180"/>
                        <a:gd name="T24" fmla="*/ 201 w 364"/>
                        <a:gd name="T25" fmla="*/ 0 h 180"/>
                        <a:gd name="T26" fmla="*/ 201 w 364"/>
                        <a:gd name="T27" fmla="*/ 0 h 180"/>
                        <a:gd name="T28" fmla="*/ 203 w 364"/>
                        <a:gd name="T29" fmla="*/ 0 h 180"/>
                        <a:gd name="T30" fmla="*/ 203 w 364"/>
                        <a:gd name="T31" fmla="*/ 0 h 180"/>
                        <a:gd name="T32" fmla="*/ 203 w 364"/>
                        <a:gd name="T33" fmla="*/ 0 h 180"/>
                        <a:gd name="T34" fmla="*/ 203 w 364"/>
                        <a:gd name="T35" fmla="*/ 0 h 180"/>
                        <a:gd name="T36" fmla="*/ 203 w 364"/>
                        <a:gd name="T37" fmla="*/ 0 h 180"/>
                        <a:gd name="T38" fmla="*/ 203 w 364"/>
                        <a:gd name="T39" fmla="*/ 0 h 180"/>
                        <a:gd name="T40" fmla="*/ 204 w 364"/>
                        <a:gd name="T41" fmla="*/ 0 h 180"/>
                        <a:gd name="T42" fmla="*/ 204 w 364"/>
                        <a:gd name="T43" fmla="*/ 0 h 180"/>
                        <a:gd name="T44" fmla="*/ 204 w 364"/>
                        <a:gd name="T45" fmla="*/ 0 h 180"/>
                        <a:gd name="T46" fmla="*/ 204 w 364"/>
                        <a:gd name="T47" fmla="*/ 0 h 180"/>
                        <a:gd name="T48" fmla="*/ 204 w 364"/>
                        <a:gd name="T49" fmla="*/ 0 h 180"/>
                        <a:gd name="T50" fmla="*/ 333 w 364"/>
                        <a:gd name="T51" fmla="*/ 0 h 180"/>
                        <a:gd name="T52" fmla="*/ 364 w 364"/>
                        <a:gd name="T53" fmla="*/ 0 h 180"/>
                        <a:gd name="T54" fmla="*/ 364 w 364"/>
                        <a:gd name="T55" fmla="*/ 180 h 180"/>
                        <a:gd name="T56" fmla="*/ 0 w 364"/>
                        <a:gd name="T57" fmla="*/ 166 h 180"/>
                        <a:gd name="T58" fmla="*/ 0 w 364"/>
                        <a:gd name="T59" fmla="*/ 166 h 180"/>
                        <a:gd name="T60" fmla="*/ 0 w 364"/>
                        <a:gd name="T61" fmla="*/ 163 h 180"/>
                        <a:gd name="T62" fmla="*/ 0 w 364"/>
                        <a:gd name="T63" fmla="*/ 166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64" h="180">
                          <a:moveTo>
                            <a:pt x="364" y="180"/>
                          </a:moveTo>
                          <a:lnTo>
                            <a:pt x="166" y="106"/>
                          </a:lnTo>
                          <a:cubicBezTo>
                            <a:pt x="142" y="97"/>
                            <a:pt x="118" y="93"/>
                            <a:pt x="93" y="93"/>
                          </a:cubicBezTo>
                          <a:cubicBezTo>
                            <a:pt x="70" y="93"/>
                            <a:pt x="46" y="97"/>
                            <a:pt x="24" y="104"/>
                          </a:cubicBezTo>
                          <a:cubicBezTo>
                            <a:pt x="59" y="44"/>
                            <a:pt x="124" y="3"/>
                            <a:pt x="198" y="0"/>
                          </a:cubicBezTo>
                          <a:lnTo>
                            <a:pt x="198" y="0"/>
                          </a:lnTo>
                          <a:lnTo>
                            <a:pt x="200" y="0"/>
                          </a:lnTo>
                          <a:lnTo>
                            <a:pt x="200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1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3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204" y="0"/>
                          </a:lnTo>
                          <a:lnTo>
                            <a:pt x="333" y="0"/>
                          </a:lnTo>
                          <a:lnTo>
                            <a:pt x="364" y="0"/>
                          </a:lnTo>
                          <a:lnTo>
                            <a:pt x="364" y="180"/>
                          </a:lnTo>
                          <a:close/>
                          <a:moveTo>
                            <a:pt x="0" y="166"/>
                          </a:moveTo>
                          <a:lnTo>
                            <a:pt x="0" y="166"/>
                          </a:lnTo>
                          <a:lnTo>
                            <a:pt x="0" y="163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0F50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20">
                      <a:extLst>
                        <a:ext uri="{FF2B5EF4-FFF2-40B4-BE49-F238E27FC236}">
                          <a16:creationId xmlns:a16="http://schemas.microsoft.com/office/drawing/2014/main" xmlns="" id="{1DA3A230-0773-4717-8421-0995D9337C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244884" y="2879536"/>
                      <a:ext cx="599096" cy="408334"/>
                    </a:xfrm>
                    <a:custGeom>
                      <a:avLst/>
                      <a:gdLst>
                        <a:gd name="T0" fmla="*/ 168 w 368"/>
                        <a:gd name="T1" fmla="*/ 320 h 320"/>
                        <a:gd name="T2" fmla="*/ 0 w 368"/>
                        <a:gd name="T3" fmla="*/ 127 h 320"/>
                        <a:gd name="T4" fmla="*/ 0 w 368"/>
                        <a:gd name="T5" fmla="*/ 125 h 320"/>
                        <a:gd name="T6" fmla="*/ 0 w 368"/>
                        <a:gd name="T7" fmla="*/ 124 h 320"/>
                        <a:gd name="T8" fmla="*/ 0 w 368"/>
                        <a:gd name="T9" fmla="*/ 124 h 320"/>
                        <a:gd name="T10" fmla="*/ 0 w 368"/>
                        <a:gd name="T11" fmla="*/ 124 h 320"/>
                        <a:gd name="T12" fmla="*/ 0 w 368"/>
                        <a:gd name="T13" fmla="*/ 124 h 320"/>
                        <a:gd name="T14" fmla="*/ 0 w 368"/>
                        <a:gd name="T15" fmla="*/ 124 h 320"/>
                        <a:gd name="T16" fmla="*/ 0 w 368"/>
                        <a:gd name="T17" fmla="*/ 122 h 320"/>
                        <a:gd name="T18" fmla="*/ 0 w 368"/>
                        <a:gd name="T19" fmla="*/ 122 h 320"/>
                        <a:gd name="T20" fmla="*/ 0 w 368"/>
                        <a:gd name="T21" fmla="*/ 122 h 320"/>
                        <a:gd name="T22" fmla="*/ 0 w 368"/>
                        <a:gd name="T23" fmla="*/ 121 h 320"/>
                        <a:gd name="T24" fmla="*/ 0 w 368"/>
                        <a:gd name="T25" fmla="*/ 121 h 320"/>
                        <a:gd name="T26" fmla="*/ 0 w 368"/>
                        <a:gd name="T27" fmla="*/ 121 h 320"/>
                        <a:gd name="T28" fmla="*/ 0 w 368"/>
                        <a:gd name="T29" fmla="*/ 119 h 320"/>
                        <a:gd name="T30" fmla="*/ 0 w 368"/>
                        <a:gd name="T31" fmla="*/ 119 h 320"/>
                        <a:gd name="T32" fmla="*/ 0 w 368"/>
                        <a:gd name="T33" fmla="*/ 119 h 320"/>
                        <a:gd name="T34" fmla="*/ 0 w 368"/>
                        <a:gd name="T35" fmla="*/ 119 h 320"/>
                        <a:gd name="T36" fmla="*/ 0 w 368"/>
                        <a:gd name="T37" fmla="*/ 119 h 320"/>
                        <a:gd name="T38" fmla="*/ 0 w 368"/>
                        <a:gd name="T39" fmla="*/ 118 h 320"/>
                        <a:gd name="T40" fmla="*/ 0 w 368"/>
                        <a:gd name="T41" fmla="*/ 118 h 320"/>
                        <a:gd name="T42" fmla="*/ 0 w 368"/>
                        <a:gd name="T43" fmla="*/ 118 h 320"/>
                        <a:gd name="T44" fmla="*/ 0 w 368"/>
                        <a:gd name="T45" fmla="*/ 118 h 320"/>
                        <a:gd name="T46" fmla="*/ 0 w 368"/>
                        <a:gd name="T47" fmla="*/ 116 h 320"/>
                        <a:gd name="T48" fmla="*/ 0 w 368"/>
                        <a:gd name="T49" fmla="*/ 116 h 320"/>
                        <a:gd name="T50" fmla="*/ 0 w 368"/>
                        <a:gd name="T51" fmla="*/ 116 h 320"/>
                        <a:gd name="T52" fmla="*/ 0 w 368"/>
                        <a:gd name="T53" fmla="*/ 116 h 320"/>
                        <a:gd name="T54" fmla="*/ 0 w 368"/>
                        <a:gd name="T55" fmla="*/ 115 h 320"/>
                        <a:gd name="T56" fmla="*/ 1 w 368"/>
                        <a:gd name="T57" fmla="*/ 99 h 320"/>
                        <a:gd name="T58" fmla="*/ 3 w 368"/>
                        <a:gd name="T59" fmla="*/ 87 h 320"/>
                        <a:gd name="T60" fmla="*/ 4 w 368"/>
                        <a:gd name="T61" fmla="*/ 73 h 320"/>
                        <a:gd name="T62" fmla="*/ 7 w 368"/>
                        <a:gd name="T63" fmla="*/ 62 h 320"/>
                        <a:gd name="T64" fmla="*/ 12 w 368"/>
                        <a:gd name="T65" fmla="*/ 48 h 320"/>
                        <a:gd name="T66" fmla="*/ 28 w 368"/>
                        <a:gd name="T67" fmla="*/ 11 h 320"/>
                        <a:gd name="T68" fmla="*/ 97 w 368"/>
                        <a:gd name="T69" fmla="*/ 0 h 320"/>
                        <a:gd name="T70" fmla="*/ 368 w 368"/>
                        <a:gd name="T71" fmla="*/ 87 h 320"/>
                        <a:gd name="T72" fmla="*/ 294 w 368"/>
                        <a:gd name="T73" fmla="*/ 174 h 320"/>
                        <a:gd name="T74" fmla="*/ 168 w 368"/>
                        <a:gd name="T75" fmla="*/ 320 h 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68" h="320">
                          <a:moveTo>
                            <a:pt x="168" y="320"/>
                          </a:moveTo>
                          <a:lnTo>
                            <a:pt x="168" y="320"/>
                          </a:lnTo>
                          <a:cubicBezTo>
                            <a:pt x="75" y="301"/>
                            <a:pt x="6" y="223"/>
                            <a:pt x="0" y="127"/>
                          </a:cubicBezTo>
                          <a:lnTo>
                            <a:pt x="0" y="127"/>
                          </a:lnTo>
                          <a:lnTo>
                            <a:pt x="0" y="125"/>
                          </a:lnTo>
                          <a:lnTo>
                            <a:pt x="0" y="125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4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2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21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9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8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6"/>
                          </a:lnTo>
                          <a:lnTo>
                            <a:pt x="0" y="115"/>
                          </a:lnTo>
                          <a:lnTo>
                            <a:pt x="0" y="103"/>
                          </a:lnTo>
                          <a:cubicBezTo>
                            <a:pt x="1" y="101"/>
                            <a:pt x="1" y="100"/>
                            <a:pt x="1" y="99"/>
                          </a:cubicBezTo>
                          <a:lnTo>
                            <a:pt x="1" y="90"/>
                          </a:lnTo>
                          <a:cubicBezTo>
                            <a:pt x="1" y="88"/>
                            <a:pt x="3" y="87"/>
                            <a:pt x="3" y="87"/>
                          </a:cubicBezTo>
                          <a:cubicBezTo>
                            <a:pt x="3" y="82"/>
                            <a:pt x="3" y="78"/>
                            <a:pt x="4" y="73"/>
                          </a:cubicBezTo>
                          <a:lnTo>
                            <a:pt x="4" y="73"/>
                          </a:lnTo>
                          <a:lnTo>
                            <a:pt x="4" y="70"/>
                          </a:lnTo>
                          <a:cubicBezTo>
                            <a:pt x="6" y="68"/>
                            <a:pt x="6" y="65"/>
                            <a:pt x="7" y="62"/>
                          </a:cubicBezTo>
                          <a:lnTo>
                            <a:pt x="7" y="60"/>
                          </a:lnTo>
                          <a:cubicBezTo>
                            <a:pt x="9" y="56"/>
                            <a:pt x="10" y="53"/>
                            <a:pt x="12" y="48"/>
                          </a:cubicBezTo>
                          <a:lnTo>
                            <a:pt x="12" y="47"/>
                          </a:lnTo>
                          <a:cubicBezTo>
                            <a:pt x="16" y="35"/>
                            <a:pt x="21" y="23"/>
                            <a:pt x="28" y="11"/>
                          </a:cubicBezTo>
                          <a:lnTo>
                            <a:pt x="28" y="11"/>
                          </a:lnTo>
                          <a:cubicBezTo>
                            <a:pt x="50" y="4"/>
                            <a:pt x="74" y="0"/>
                            <a:pt x="97" y="0"/>
                          </a:cubicBezTo>
                          <a:cubicBezTo>
                            <a:pt x="122" y="0"/>
                            <a:pt x="146" y="4"/>
                            <a:pt x="170" y="13"/>
                          </a:cubicBezTo>
                          <a:lnTo>
                            <a:pt x="368" y="87"/>
                          </a:lnTo>
                          <a:lnTo>
                            <a:pt x="368" y="152"/>
                          </a:lnTo>
                          <a:lnTo>
                            <a:pt x="294" y="174"/>
                          </a:lnTo>
                          <a:cubicBezTo>
                            <a:pt x="224" y="196"/>
                            <a:pt x="174" y="252"/>
                            <a:pt x="155" y="317"/>
                          </a:cubicBezTo>
                          <a:cubicBezTo>
                            <a:pt x="159" y="318"/>
                            <a:pt x="164" y="318"/>
                            <a:pt x="168" y="320"/>
                          </a:cubicBezTo>
                          <a:close/>
                        </a:path>
                      </a:pathLst>
                    </a:custGeom>
                    <a:solidFill>
                      <a:srgbClr val="1240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" name="Freeform 421">
                      <a:extLst>
                        <a:ext uri="{FF2B5EF4-FFF2-40B4-BE49-F238E27FC236}">
                          <a16:creationId xmlns:a16="http://schemas.microsoft.com/office/drawing/2014/main" xmlns="" id="{5C780C68-4D1B-487D-94CD-EF520AB9EB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95668" y="3074669"/>
                      <a:ext cx="348312" cy="216814"/>
                    </a:xfrm>
                    <a:custGeom>
                      <a:avLst/>
                      <a:gdLst>
                        <a:gd name="T0" fmla="*/ 213 w 213"/>
                        <a:gd name="T1" fmla="*/ 172 h 172"/>
                        <a:gd name="T2" fmla="*/ 182 w 213"/>
                        <a:gd name="T3" fmla="*/ 172 h 172"/>
                        <a:gd name="T4" fmla="*/ 53 w 213"/>
                        <a:gd name="T5" fmla="*/ 172 h 172"/>
                        <a:gd name="T6" fmla="*/ 41 w 213"/>
                        <a:gd name="T7" fmla="*/ 171 h 172"/>
                        <a:gd name="T8" fmla="*/ 37 w 213"/>
                        <a:gd name="T9" fmla="*/ 171 h 172"/>
                        <a:gd name="T10" fmla="*/ 28 w 213"/>
                        <a:gd name="T11" fmla="*/ 169 h 172"/>
                        <a:gd name="T12" fmla="*/ 25 w 213"/>
                        <a:gd name="T13" fmla="*/ 169 h 172"/>
                        <a:gd name="T14" fmla="*/ 15 w 213"/>
                        <a:gd name="T15" fmla="*/ 168 h 172"/>
                        <a:gd name="T16" fmla="*/ 13 w 213"/>
                        <a:gd name="T17" fmla="*/ 168 h 172"/>
                        <a:gd name="T18" fmla="*/ 0 w 213"/>
                        <a:gd name="T19" fmla="*/ 165 h 172"/>
                        <a:gd name="T20" fmla="*/ 139 w 213"/>
                        <a:gd name="T21" fmla="*/ 22 h 172"/>
                        <a:gd name="T22" fmla="*/ 213 w 213"/>
                        <a:gd name="T23" fmla="*/ 0 h 172"/>
                        <a:gd name="T24" fmla="*/ 213 w 213"/>
                        <a:gd name="T25" fmla="*/ 172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13" h="172">
                          <a:moveTo>
                            <a:pt x="213" y="172"/>
                          </a:moveTo>
                          <a:lnTo>
                            <a:pt x="182" y="172"/>
                          </a:lnTo>
                          <a:lnTo>
                            <a:pt x="53" y="172"/>
                          </a:lnTo>
                          <a:cubicBezTo>
                            <a:pt x="49" y="172"/>
                            <a:pt x="46" y="171"/>
                            <a:pt x="41" y="171"/>
                          </a:cubicBezTo>
                          <a:lnTo>
                            <a:pt x="37" y="171"/>
                          </a:lnTo>
                          <a:cubicBezTo>
                            <a:pt x="34" y="171"/>
                            <a:pt x="31" y="171"/>
                            <a:pt x="28" y="169"/>
                          </a:cubicBezTo>
                          <a:lnTo>
                            <a:pt x="25" y="169"/>
                          </a:lnTo>
                          <a:cubicBezTo>
                            <a:pt x="21" y="169"/>
                            <a:pt x="18" y="168"/>
                            <a:pt x="15" y="168"/>
                          </a:cubicBezTo>
                          <a:lnTo>
                            <a:pt x="13" y="168"/>
                          </a:lnTo>
                          <a:cubicBezTo>
                            <a:pt x="9" y="167"/>
                            <a:pt x="4" y="167"/>
                            <a:pt x="0" y="165"/>
                          </a:cubicBezTo>
                          <a:cubicBezTo>
                            <a:pt x="19" y="100"/>
                            <a:pt x="69" y="44"/>
                            <a:pt x="139" y="22"/>
                          </a:cubicBezTo>
                          <a:lnTo>
                            <a:pt x="213" y="0"/>
                          </a:lnTo>
                          <a:lnTo>
                            <a:pt x="213" y="172"/>
                          </a:lnTo>
                          <a:close/>
                        </a:path>
                      </a:pathLst>
                    </a:custGeom>
                    <a:solidFill>
                      <a:srgbClr val="10331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11" name="Textfeld 110">
                  <a:extLst>
                    <a:ext uri="{FF2B5EF4-FFF2-40B4-BE49-F238E27FC236}">
                      <a16:creationId xmlns:a16="http://schemas.microsoft.com/office/drawing/2014/main" xmlns="" id="{69BB972C-0EB5-4563-8F68-F15BF8810AC2}"/>
                    </a:ext>
                  </a:extLst>
                </p:cNvPr>
                <p:cNvSpPr txBox="1"/>
                <p:nvPr/>
              </p:nvSpPr>
              <p:spPr>
                <a:xfrm>
                  <a:off x="6877860" y="2483118"/>
                  <a:ext cx="9060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Schulische</a:t>
                  </a:r>
                  <a:br>
                    <a:rPr lang="de-DE" sz="1200" b="1" dirty="0">
                      <a:solidFill>
                        <a:schemeClr val="bg1"/>
                      </a:solidFill>
                    </a:rPr>
                  </a:br>
                  <a:r>
                    <a:rPr lang="de-DE" sz="1200" b="1" dirty="0">
                      <a:solidFill>
                        <a:schemeClr val="bg1"/>
                      </a:solidFill>
                    </a:rPr>
                    <a:t>Ausbildung</a:t>
                  </a:r>
                </a:p>
              </p:txBody>
            </p:sp>
          </p:grpSp>
        </p:grpSp>
        <p:sp>
          <p:nvSpPr>
            <p:cNvPr id="514" name="Textfeld 513">
              <a:extLst>
                <a:ext uri="{FF2B5EF4-FFF2-40B4-BE49-F238E27FC236}">
                  <a16:creationId xmlns:a16="http://schemas.microsoft.com/office/drawing/2014/main" xmlns="" id="{B36EFC2C-8298-487A-AA58-13B75C05AE1A}"/>
                </a:ext>
              </a:extLst>
            </p:cNvPr>
            <p:cNvSpPr txBox="1"/>
            <p:nvPr/>
          </p:nvSpPr>
          <p:spPr>
            <a:xfrm rot="16200000">
              <a:off x="5290907" y="4989382"/>
              <a:ext cx="1649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Fachoberschule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2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6D0738C-3DEC-4144-B2CC-7DF64712E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9693" r="-28" b="2104"/>
          <a:stretch/>
        </p:blipFill>
        <p:spPr>
          <a:xfrm>
            <a:off x="3108" y="1219200"/>
            <a:ext cx="11023600" cy="563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AF8E29-CB61-4537-BA77-5ACDEE28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 Weg gehen unsere Schüler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CB4EDC0D-903C-40D3-9C7A-B709D7F8F164}"/>
              </a:ext>
            </a:extLst>
          </p:cNvPr>
          <p:cNvSpPr/>
          <p:nvPr/>
        </p:nvSpPr>
        <p:spPr>
          <a:xfrm>
            <a:off x="-10960" y="1212166"/>
            <a:ext cx="11023600" cy="563880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A9DED209-6FC5-4C73-92ED-DADA7632DEA5}"/>
              </a:ext>
            </a:extLst>
          </p:cNvPr>
          <p:cNvGrpSpPr/>
          <p:nvPr/>
        </p:nvGrpSpPr>
        <p:grpSpPr>
          <a:xfrm>
            <a:off x="901700" y="1371040"/>
            <a:ext cx="1825691" cy="5232959"/>
            <a:chOff x="730250" y="1689100"/>
            <a:chExt cx="1695583" cy="4762499"/>
          </a:xfrm>
          <a:solidFill>
            <a:srgbClr val="92D050"/>
          </a:solidFill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65BD5D90-F4ED-4E86-A303-6D1749654636}"/>
                </a:ext>
              </a:extLst>
            </p:cNvPr>
            <p:cNvSpPr/>
            <p:nvPr/>
          </p:nvSpPr>
          <p:spPr>
            <a:xfrm>
              <a:off x="730250" y="376555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Diakonie Bad Kreuznach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B80FADA4-BF59-413F-98B2-F3B6F4D2801A}"/>
                </a:ext>
              </a:extLst>
            </p:cNvPr>
            <p:cNvSpPr/>
            <p:nvPr/>
          </p:nvSpPr>
          <p:spPr>
            <a:xfrm>
              <a:off x="730250" y="168910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Hebamme</a:t>
              </a:r>
            </a:p>
          </p:txBody>
        </p:sp>
        <p:sp>
          <p:nvSpPr>
            <p:cNvPr id="13" name="Rechteck: obere Ecken abgerundet 12">
              <a:extLst>
                <a:ext uri="{FF2B5EF4-FFF2-40B4-BE49-F238E27FC236}">
                  <a16:creationId xmlns:a16="http://schemas.microsoft.com/office/drawing/2014/main" xmlns="" id="{2435E656-4C33-4BF7-8153-938B7E3F0D11}"/>
                </a:ext>
              </a:extLst>
            </p:cNvPr>
            <p:cNvSpPr/>
            <p:nvPr/>
          </p:nvSpPr>
          <p:spPr>
            <a:xfrm>
              <a:off x="730250" y="5752744"/>
              <a:ext cx="1695583" cy="698855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Kathrin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0C487B53-B826-48B0-8ED5-E8113FF183BA}"/>
              </a:ext>
            </a:extLst>
          </p:cNvPr>
          <p:cNvGrpSpPr/>
          <p:nvPr/>
        </p:nvGrpSpPr>
        <p:grpSpPr>
          <a:xfrm>
            <a:off x="2963052" y="1371040"/>
            <a:ext cx="1825691" cy="5232959"/>
            <a:chOff x="3003550" y="1689100"/>
            <a:chExt cx="1695583" cy="4762499"/>
          </a:xfrm>
          <a:solidFill>
            <a:srgbClr val="92D050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CCE7EA72-35E3-42E1-A28F-874F8BC796A9}"/>
                </a:ext>
              </a:extLst>
            </p:cNvPr>
            <p:cNvSpPr/>
            <p:nvPr/>
          </p:nvSpPr>
          <p:spPr>
            <a:xfrm>
              <a:off x="3003550" y="376555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Fitness-center Sports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xmlns="" id="{CB9DCC09-B1E3-43A7-8EF0-270BFAA26216}"/>
                </a:ext>
              </a:extLst>
            </p:cNvPr>
            <p:cNvSpPr/>
            <p:nvPr/>
          </p:nvSpPr>
          <p:spPr>
            <a:xfrm>
              <a:off x="3003550" y="168910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Abitur an der BOS 2</a:t>
              </a:r>
            </a:p>
          </p:txBody>
        </p:sp>
        <p:sp>
          <p:nvSpPr>
            <p:cNvPr id="16" name="Rechteck: obere Ecken abgerundet 15">
              <a:extLst>
                <a:ext uri="{FF2B5EF4-FFF2-40B4-BE49-F238E27FC236}">
                  <a16:creationId xmlns:a16="http://schemas.microsoft.com/office/drawing/2014/main" xmlns="" id="{F4D6CF7C-9BF1-4075-9CB6-CCC757B78C10}"/>
                </a:ext>
              </a:extLst>
            </p:cNvPr>
            <p:cNvSpPr/>
            <p:nvPr/>
          </p:nvSpPr>
          <p:spPr>
            <a:xfrm>
              <a:off x="3003550" y="5752744"/>
              <a:ext cx="1695583" cy="698855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Nele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xmlns="" id="{78973A7A-CC40-4F59-BFBC-403E3C07B687}"/>
              </a:ext>
            </a:extLst>
          </p:cNvPr>
          <p:cNvGrpSpPr/>
          <p:nvPr/>
        </p:nvGrpSpPr>
        <p:grpSpPr>
          <a:xfrm>
            <a:off x="5024404" y="1371040"/>
            <a:ext cx="1825691" cy="5232959"/>
            <a:chOff x="5276850" y="1689100"/>
            <a:chExt cx="1695583" cy="4762499"/>
          </a:xfrm>
          <a:solidFill>
            <a:srgbClr val="92D050"/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B93EC772-DBBB-4432-A706-ED11748687E6}"/>
                </a:ext>
              </a:extLst>
            </p:cNvPr>
            <p:cNvSpPr/>
            <p:nvPr/>
          </p:nvSpPr>
          <p:spPr>
            <a:xfrm>
              <a:off x="5276850" y="376555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RehaVital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D41BFC50-ADB9-47E7-A9D2-7CFFD76A1F5F}"/>
                </a:ext>
              </a:extLst>
            </p:cNvPr>
            <p:cNvSpPr/>
            <p:nvPr/>
          </p:nvSpPr>
          <p:spPr>
            <a:xfrm>
              <a:off x="5276850" y="168910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Ergo-therapeut</a:t>
              </a:r>
            </a:p>
          </p:txBody>
        </p:sp>
        <p:sp>
          <p:nvSpPr>
            <p:cNvPr id="19" name="Rechteck: obere Ecken abgerundet 18">
              <a:extLst>
                <a:ext uri="{FF2B5EF4-FFF2-40B4-BE49-F238E27FC236}">
                  <a16:creationId xmlns:a16="http://schemas.microsoft.com/office/drawing/2014/main" xmlns="" id="{E0DD7ABF-386E-4174-9BFA-01193DCC1F9A}"/>
                </a:ext>
              </a:extLst>
            </p:cNvPr>
            <p:cNvSpPr/>
            <p:nvPr/>
          </p:nvSpPr>
          <p:spPr>
            <a:xfrm>
              <a:off x="5276850" y="5752744"/>
              <a:ext cx="1695583" cy="698855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Marco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07964836-C331-4462-AF01-57F16522CBF7}"/>
              </a:ext>
            </a:extLst>
          </p:cNvPr>
          <p:cNvGrpSpPr/>
          <p:nvPr/>
        </p:nvGrpSpPr>
        <p:grpSpPr>
          <a:xfrm>
            <a:off x="7085756" y="1371040"/>
            <a:ext cx="1825691" cy="5232959"/>
            <a:chOff x="7550150" y="1689100"/>
            <a:chExt cx="1695583" cy="4762499"/>
          </a:xfrm>
          <a:solidFill>
            <a:srgbClr val="92D050"/>
          </a:solidFill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757630A4-4825-4219-97F4-C53E09896568}"/>
                </a:ext>
              </a:extLst>
            </p:cNvPr>
            <p:cNvSpPr/>
            <p:nvPr/>
          </p:nvSpPr>
          <p:spPr>
            <a:xfrm>
              <a:off x="7550150" y="376555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Uniklinik Mainz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70502C2E-0EC2-476A-A0CF-7C32E4E2A159}"/>
                </a:ext>
              </a:extLst>
            </p:cNvPr>
            <p:cNvSpPr/>
            <p:nvPr/>
          </p:nvSpPr>
          <p:spPr>
            <a:xfrm>
              <a:off x="7550150" y="168910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Kinder-kranken-schwester</a:t>
              </a:r>
            </a:p>
          </p:txBody>
        </p:sp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xmlns="" id="{BF606860-63A4-44C6-A391-0D1F3CBAE0BC}"/>
                </a:ext>
              </a:extLst>
            </p:cNvPr>
            <p:cNvSpPr/>
            <p:nvPr/>
          </p:nvSpPr>
          <p:spPr>
            <a:xfrm>
              <a:off x="7550150" y="5752744"/>
              <a:ext cx="1695583" cy="698855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Annalena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B21F74A1-E3E1-4C50-BF1F-05208ED37FF3}"/>
              </a:ext>
            </a:extLst>
          </p:cNvPr>
          <p:cNvGrpSpPr/>
          <p:nvPr/>
        </p:nvGrpSpPr>
        <p:grpSpPr>
          <a:xfrm>
            <a:off x="9147109" y="1371040"/>
            <a:ext cx="1825691" cy="5232959"/>
            <a:chOff x="9823450" y="1689100"/>
            <a:chExt cx="1695583" cy="4762499"/>
          </a:xfrm>
          <a:solidFill>
            <a:srgbClr val="92D050"/>
          </a:solidFill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BB8ABEC3-7127-4443-8513-E82C85742716}"/>
                </a:ext>
              </a:extLst>
            </p:cNvPr>
            <p:cNvSpPr/>
            <p:nvPr/>
          </p:nvSpPr>
          <p:spPr>
            <a:xfrm>
              <a:off x="9823450" y="376555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Integrative KiTa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6D6B5D4B-96CA-4F22-8C2A-9BC69C964A58}"/>
                </a:ext>
              </a:extLst>
            </p:cNvPr>
            <p:cNvSpPr/>
            <p:nvPr/>
          </p:nvSpPr>
          <p:spPr>
            <a:xfrm>
              <a:off x="9823450" y="1689100"/>
              <a:ext cx="1695583" cy="16383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Mecha-troniker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: obere Ecken abgerundet 27">
              <a:extLst>
                <a:ext uri="{FF2B5EF4-FFF2-40B4-BE49-F238E27FC236}">
                  <a16:creationId xmlns:a16="http://schemas.microsoft.com/office/drawing/2014/main" xmlns="" id="{25079E92-9C58-47E3-8534-4B80E46B5B23}"/>
                </a:ext>
              </a:extLst>
            </p:cNvPr>
            <p:cNvSpPr/>
            <p:nvPr/>
          </p:nvSpPr>
          <p:spPr>
            <a:xfrm>
              <a:off x="9823450" y="5752744"/>
              <a:ext cx="1695583" cy="698855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Yannis</a:t>
              </a:r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CDF1F7EB-F57F-4954-BAED-3F0755CA7F60}"/>
              </a:ext>
            </a:extLst>
          </p:cNvPr>
          <p:cNvSpPr/>
          <p:nvPr/>
        </p:nvSpPr>
        <p:spPr>
          <a:xfrm>
            <a:off x="127000" y="3428999"/>
            <a:ext cx="711200" cy="2023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Praktikum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815255A4-E807-4B38-8DE1-25BE27860E24}"/>
              </a:ext>
            </a:extLst>
          </p:cNvPr>
          <p:cNvSpPr/>
          <p:nvPr/>
        </p:nvSpPr>
        <p:spPr>
          <a:xfrm>
            <a:off x="127000" y="1371040"/>
            <a:ext cx="711200" cy="2023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weiterer Weg</a:t>
            </a:r>
          </a:p>
        </p:txBody>
      </p:sp>
    </p:spTree>
    <p:extLst>
      <p:ext uri="{BB962C8B-B14F-4D97-AF65-F5344CB8AC3E}">
        <p14:creationId xmlns:p14="http://schemas.microsoft.com/office/powerpoint/2010/main" val="423406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AF8E29-CB61-4537-BA77-5ACDEE28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 Weg gehen unsere Schüler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A99B07D-A2D4-40E9-A9A2-7B0E4775E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7"/>
          <a:stretch/>
        </p:blipFill>
        <p:spPr>
          <a:xfrm>
            <a:off x="0" y="1219200"/>
            <a:ext cx="11023600" cy="56388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CB4EDC0D-903C-40D3-9C7A-B709D7F8F164}"/>
              </a:ext>
            </a:extLst>
          </p:cNvPr>
          <p:cNvSpPr/>
          <p:nvPr/>
        </p:nvSpPr>
        <p:spPr>
          <a:xfrm>
            <a:off x="-7034" y="1212166"/>
            <a:ext cx="11023600" cy="563880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A9DED209-6FC5-4C73-92ED-DADA7632DEA5}"/>
              </a:ext>
            </a:extLst>
          </p:cNvPr>
          <p:cNvGrpSpPr/>
          <p:nvPr/>
        </p:nvGrpSpPr>
        <p:grpSpPr>
          <a:xfrm>
            <a:off x="901700" y="1371040"/>
            <a:ext cx="1825691" cy="5232959"/>
            <a:chOff x="730250" y="1689100"/>
            <a:chExt cx="1695583" cy="476249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65BD5D90-F4ED-4E86-A303-6D1749654636}"/>
                </a:ext>
              </a:extLst>
            </p:cNvPr>
            <p:cNvSpPr/>
            <p:nvPr/>
          </p:nvSpPr>
          <p:spPr>
            <a:xfrm>
              <a:off x="730250" y="376555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Boehringer Ingelheim 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B80FADA4-BF59-413F-98B2-F3B6F4D2801A}"/>
                </a:ext>
              </a:extLst>
            </p:cNvPr>
            <p:cNvSpPr/>
            <p:nvPr/>
          </p:nvSpPr>
          <p:spPr>
            <a:xfrm>
              <a:off x="730250" y="168910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Kauffrau für Büro-manage-</a:t>
              </a:r>
              <a:r>
                <a:rPr lang="de-DE" b="1" dirty="0" err="1"/>
                <a:t>ment</a:t>
              </a:r>
              <a:r>
                <a:rPr lang="de-DE" b="1" dirty="0"/>
                <a:t> Boehringer Ingelheim</a:t>
              </a:r>
            </a:p>
          </p:txBody>
        </p:sp>
        <p:sp>
          <p:nvSpPr>
            <p:cNvPr id="13" name="Rechteck: obere Ecken abgerundet 12">
              <a:extLst>
                <a:ext uri="{FF2B5EF4-FFF2-40B4-BE49-F238E27FC236}">
                  <a16:creationId xmlns:a16="http://schemas.microsoft.com/office/drawing/2014/main" xmlns="" id="{2435E656-4C33-4BF7-8153-938B7E3F0D11}"/>
                </a:ext>
              </a:extLst>
            </p:cNvPr>
            <p:cNvSpPr/>
            <p:nvPr/>
          </p:nvSpPr>
          <p:spPr>
            <a:xfrm>
              <a:off x="730250" y="5752744"/>
              <a:ext cx="1695583" cy="698855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Jewgenia</a:t>
              </a:r>
              <a:endParaRPr lang="de-DE" b="1" dirty="0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0C487B53-B826-48B0-8ED5-E8113FF183BA}"/>
              </a:ext>
            </a:extLst>
          </p:cNvPr>
          <p:cNvGrpSpPr/>
          <p:nvPr/>
        </p:nvGrpSpPr>
        <p:grpSpPr>
          <a:xfrm>
            <a:off x="2963052" y="1371040"/>
            <a:ext cx="1825691" cy="5232959"/>
            <a:chOff x="3003550" y="1689100"/>
            <a:chExt cx="1695583" cy="476249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CCE7EA72-35E3-42E1-A28F-874F8BC796A9}"/>
                </a:ext>
              </a:extLst>
            </p:cNvPr>
            <p:cNvSpPr/>
            <p:nvPr/>
          </p:nvSpPr>
          <p:spPr>
            <a:xfrm>
              <a:off x="3003550" y="376555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Verbands-gemeinde  Gau-Algesheim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xmlns="" id="{CB9DCC09-B1E3-43A7-8EF0-270BFAA26216}"/>
                </a:ext>
              </a:extLst>
            </p:cNvPr>
            <p:cNvSpPr/>
            <p:nvPr/>
          </p:nvSpPr>
          <p:spPr>
            <a:xfrm>
              <a:off x="3003550" y="168910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Studium der Wirtschafts-informatik</a:t>
              </a:r>
            </a:p>
          </p:txBody>
        </p:sp>
        <p:sp>
          <p:nvSpPr>
            <p:cNvPr id="16" name="Rechteck: obere Ecken abgerundet 15">
              <a:extLst>
                <a:ext uri="{FF2B5EF4-FFF2-40B4-BE49-F238E27FC236}">
                  <a16:creationId xmlns:a16="http://schemas.microsoft.com/office/drawing/2014/main" xmlns="" id="{F4D6CF7C-9BF1-4075-9CB6-CCC757B78C10}"/>
                </a:ext>
              </a:extLst>
            </p:cNvPr>
            <p:cNvSpPr/>
            <p:nvPr/>
          </p:nvSpPr>
          <p:spPr>
            <a:xfrm>
              <a:off x="3003550" y="5752744"/>
              <a:ext cx="1695583" cy="698855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Daniel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xmlns="" id="{78973A7A-CC40-4F59-BFBC-403E3C07B687}"/>
              </a:ext>
            </a:extLst>
          </p:cNvPr>
          <p:cNvGrpSpPr/>
          <p:nvPr/>
        </p:nvGrpSpPr>
        <p:grpSpPr>
          <a:xfrm>
            <a:off x="5024404" y="1371040"/>
            <a:ext cx="1825691" cy="5232959"/>
            <a:chOff x="5276850" y="1689100"/>
            <a:chExt cx="1695583" cy="476249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B93EC772-DBBB-4432-A706-ED11748687E6}"/>
                </a:ext>
              </a:extLst>
            </p:cNvPr>
            <p:cNvSpPr/>
            <p:nvPr/>
          </p:nvSpPr>
          <p:spPr>
            <a:xfrm>
              <a:off x="5276850" y="376555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ZDF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D41BFC50-ADB9-47E7-A9D2-7CFFD76A1F5F}"/>
                </a:ext>
              </a:extLst>
            </p:cNvPr>
            <p:cNvSpPr/>
            <p:nvPr/>
          </p:nvSpPr>
          <p:spPr>
            <a:xfrm>
              <a:off x="5276850" y="168910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Industrie-kauffrau  </a:t>
              </a:r>
              <a:br>
                <a:rPr lang="de-DE" b="1" dirty="0"/>
              </a:br>
              <a:r>
                <a:rPr lang="de-DE" b="1" dirty="0"/>
                <a:t>Procter&amp;</a:t>
              </a:r>
              <a:br>
                <a:rPr lang="de-DE" b="1" dirty="0"/>
              </a:br>
              <a:r>
                <a:rPr lang="de-DE" b="1" dirty="0" err="1"/>
                <a:t>Gamble</a:t>
              </a:r>
              <a:endParaRPr lang="de-DE" b="1" dirty="0"/>
            </a:p>
          </p:txBody>
        </p:sp>
        <p:sp>
          <p:nvSpPr>
            <p:cNvPr id="19" name="Rechteck: obere Ecken abgerundet 18">
              <a:extLst>
                <a:ext uri="{FF2B5EF4-FFF2-40B4-BE49-F238E27FC236}">
                  <a16:creationId xmlns:a16="http://schemas.microsoft.com/office/drawing/2014/main" xmlns="" id="{E0DD7ABF-386E-4174-9BFA-01193DCC1F9A}"/>
                </a:ext>
              </a:extLst>
            </p:cNvPr>
            <p:cNvSpPr/>
            <p:nvPr/>
          </p:nvSpPr>
          <p:spPr>
            <a:xfrm>
              <a:off x="5276850" y="5752744"/>
              <a:ext cx="1695583" cy="698855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Sophie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07964836-C331-4462-AF01-57F16522CBF7}"/>
              </a:ext>
            </a:extLst>
          </p:cNvPr>
          <p:cNvGrpSpPr/>
          <p:nvPr/>
        </p:nvGrpSpPr>
        <p:grpSpPr>
          <a:xfrm>
            <a:off x="7085756" y="1371040"/>
            <a:ext cx="1825691" cy="5232959"/>
            <a:chOff x="7550150" y="1689100"/>
            <a:chExt cx="1695583" cy="4762499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757630A4-4825-4219-97F4-C53E09896568}"/>
                </a:ext>
              </a:extLst>
            </p:cNvPr>
            <p:cNvSpPr/>
            <p:nvPr/>
          </p:nvSpPr>
          <p:spPr>
            <a:xfrm>
              <a:off x="7550150" y="376555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Deutsche Bahn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70502C2E-0EC2-476A-A0CF-7C32E4E2A159}"/>
                </a:ext>
              </a:extLst>
            </p:cNvPr>
            <p:cNvSpPr/>
            <p:nvPr/>
          </p:nvSpPr>
          <p:spPr>
            <a:xfrm>
              <a:off x="7550150" y="168910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de-DE" b="1" dirty="0"/>
                <a:t>Steuerfach-angestellter</a:t>
              </a:r>
            </a:p>
          </p:txBody>
        </p:sp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xmlns="" id="{BF606860-63A4-44C6-A391-0D1F3CBAE0BC}"/>
                </a:ext>
              </a:extLst>
            </p:cNvPr>
            <p:cNvSpPr/>
            <p:nvPr/>
          </p:nvSpPr>
          <p:spPr>
            <a:xfrm>
              <a:off x="7550150" y="5752744"/>
              <a:ext cx="1695583" cy="698855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Réne</a:t>
              </a:r>
              <a:endParaRPr lang="de-DE" b="1" dirty="0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B21F74A1-E3E1-4C50-BF1F-05208ED37FF3}"/>
              </a:ext>
            </a:extLst>
          </p:cNvPr>
          <p:cNvGrpSpPr/>
          <p:nvPr/>
        </p:nvGrpSpPr>
        <p:grpSpPr>
          <a:xfrm>
            <a:off x="9147109" y="1371040"/>
            <a:ext cx="1825691" cy="5232959"/>
            <a:chOff x="9823450" y="1689100"/>
            <a:chExt cx="1695583" cy="4762499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BB8ABEC3-7127-4443-8513-E82C85742716}"/>
                </a:ext>
              </a:extLst>
            </p:cNvPr>
            <p:cNvSpPr/>
            <p:nvPr/>
          </p:nvSpPr>
          <p:spPr>
            <a:xfrm>
              <a:off x="9823450" y="376555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AOK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6D6B5D4B-96CA-4F22-8C2A-9BC69C964A58}"/>
                </a:ext>
              </a:extLst>
            </p:cNvPr>
            <p:cNvSpPr/>
            <p:nvPr/>
          </p:nvSpPr>
          <p:spPr>
            <a:xfrm>
              <a:off x="9823450" y="1689100"/>
              <a:ext cx="1695583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Abitur an der BOS 2</a:t>
              </a:r>
            </a:p>
          </p:txBody>
        </p:sp>
        <p:sp>
          <p:nvSpPr>
            <p:cNvPr id="28" name="Rechteck: obere Ecken abgerundet 27">
              <a:extLst>
                <a:ext uri="{FF2B5EF4-FFF2-40B4-BE49-F238E27FC236}">
                  <a16:creationId xmlns:a16="http://schemas.microsoft.com/office/drawing/2014/main" xmlns="" id="{25079E92-9C58-47E3-8534-4B80E46B5B23}"/>
                </a:ext>
              </a:extLst>
            </p:cNvPr>
            <p:cNvSpPr/>
            <p:nvPr/>
          </p:nvSpPr>
          <p:spPr>
            <a:xfrm>
              <a:off x="9823450" y="5752744"/>
              <a:ext cx="1695583" cy="698855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Cheyma</a:t>
              </a:r>
              <a:endParaRPr lang="de-DE" b="1" dirty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CDF1F7EB-F57F-4954-BAED-3F0755CA7F60}"/>
              </a:ext>
            </a:extLst>
          </p:cNvPr>
          <p:cNvSpPr/>
          <p:nvPr/>
        </p:nvSpPr>
        <p:spPr>
          <a:xfrm>
            <a:off x="127000" y="3428999"/>
            <a:ext cx="711200" cy="202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/>
              <a:t>Praktikum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815255A4-E807-4B38-8DE1-25BE27860E24}"/>
              </a:ext>
            </a:extLst>
          </p:cNvPr>
          <p:cNvSpPr/>
          <p:nvPr/>
        </p:nvSpPr>
        <p:spPr>
          <a:xfrm>
            <a:off x="127000" y="1371040"/>
            <a:ext cx="711200" cy="202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/>
              <a:t>weiterer Weg</a:t>
            </a:r>
          </a:p>
        </p:txBody>
      </p:sp>
    </p:spTree>
    <p:extLst>
      <p:ext uri="{BB962C8B-B14F-4D97-AF65-F5344CB8AC3E}">
        <p14:creationId xmlns:p14="http://schemas.microsoft.com/office/powerpoint/2010/main" val="129112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10BCE0-D569-4D45-B2D5-FA4A05FA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64"/>
            <a:ext cx="10515600" cy="95885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Praktika sind schwer zu finden, oder?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xmlns="" id="{3C36BF85-DC06-4127-A2DF-06622E2A9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225346"/>
              </p:ext>
            </p:extLst>
          </p:nvPr>
        </p:nvGraphicFramePr>
        <p:xfrm>
          <a:off x="1717294" y="1152292"/>
          <a:ext cx="8281638" cy="558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CEDFDD6F-ABCF-4E68-BA81-BEDE20501C80}"/>
              </a:ext>
            </a:extLst>
          </p:cNvPr>
          <p:cNvGrpSpPr/>
          <p:nvPr/>
        </p:nvGrpSpPr>
        <p:grpSpPr>
          <a:xfrm>
            <a:off x="671235" y="3218252"/>
            <a:ext cx="1676054" cy="1454722"/>
            <a:chOff x="2053925" y="473449"/>
            <a:chExt cx="1032656" cy="89628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xmlns="" id="{1A6418B5-C11F-4AEC-8C24-E2152D4AFA75}"/>
                </a:ext>
              </a:extLst>
            </p:cNvPr>
            <p:cNvSpPr/>
            <p:nvPr/>
          </p:nvSpPr>
          <p:spPr>
            <a:xfrm>
              <a:off x="2053925" y="473449"/>
              <a:ext cx="1032656" cy="8962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xmlns="" id="{1D03968A-6529-4242-9FDD-B724629277E6}"/>
                </a:ext>
              </a:extLst>
            </p:cNvPr>
            <p:cNvSpPr txBox="1"/>
            <p:nvPr/>
          </p:nvSpPr>
          <p:spPr>
            <a:xfrm>
              <a:off x="2205154" y="604707"/>
              <a:ext cx="730198" cy="63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tx1"/>
                  </a:solidFill>
                </a:rPr>
                <a:t>Fachrichtung Gesundheit und Pflege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68874C0-C690-4570-9B2D-F28C2217FF0F}"/>
              </a:ext>
            </a:extLst>
          </p:cNvPr>
          <p:cNvGrpSpPr/>
          <p:nvPr/>
        </p:nvGrpSpPr>
        <p:grpSpPr>
          <a:xfrm>
            <a:off x="9326481" y="3218252"/>
            <a:ext cx="1676053" cy="1454721"/>
            <a:chOff x="2788810" y="49163"/>
            <a:chExt cx="1032656" cy="89628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F46C283F-A468-46F2-B047-484B2D1C7D73}"/>
                </a:ext>
              </a:extLst>
            </p:cNvPr>
            <p:cNvSpPr/>
            <p:nvPr/>
          </p:nvSpPr>
          <p:spPr>
            <a:xfrm>
              <a:off x="2788810" y="49163"/>
              <a:ext cx="1032656" cy="896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xmlns="" id="{167C0731-84C1-4737-B4F7-C9E0D2B525B2}"/>
                </a:ext>
              </a:extLst>
            </p:cNvPr>
            <p:cNvSpPr txBox="1"/>
            <p:nvPr/>
          </p:nvSpPr>
          <p:spPr>
            <a:xfrm>
              <a:off x="2940039" y="180421"/>
              <a:ext cx="730198" cy="63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/>
                <a:t>Fachrichtung Wirtschaft und Verwaltung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09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5BD704-B9F6-48BC-8A40-9E5DEE72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81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die FOS organisiert?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xmlns="" id="{99335C2D-6FD3-4525-A346-131978D2667E}"/>
              </a:ext>
            </a:extLst>
          </p:cNvPr>
          <p:cNvGrpSpPr/>
          <p:nvPr/>
        </p:nvGrpSpPr>
        <p:grpSpPr>
          <a:xfrm>
            <a:off x="440268" y="1450820"/>
            <a:ext cx="6852354" cy="1798216"/>
            <a:chOff x="1075266" y="1450820"/>
            <a:chExt cx="5777089" cy="1798216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xmlns="" id="{E0665FEE-6D05-457B-91E8-61A01EAF0EBE}"/>
                </a:ext>
              </a:extLst>
            </p:cNvPr>
            <p:cNvGrpSpPr/>
            <p:nvPr/>
          </p:nvGrpSpPr>
          <p:grpSpPr>
            <a:xfrm>
              <a:off x="2381045" y="1450820"/>
              <a:ext cx="768719" cy="744834"/>
              <a:chOff x="3170238" y="2443163"/>
              <a:chExt cx="785813" cy="858837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xmlns="" id="{8F0B6111-F2EA-45ED-A87D-BF2346174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xmlns="" id="{F563C142-E523-43B1-8952-1933932C20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xmlns="" id="{C5FAF1E7-6091-416D-A5E6-28125D8C2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xmlns="" id="{FDF0A5C3-70C8-4ED5-90F3-455DF56DB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xmlns="" id="{045A25AE-7AAC-4AED-8051-08F9AE5A69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xmlns="" id="{C2D24A63-C54A-4568-B57C-A49B38689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xmlns="" id="{A063270D-7B1B-4CD8-9A06-B5E94B35DD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xmlns="" id="{DB1ADEFB-3AC1-4C17-821C-9FADC5273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xmlns="" id="{E1ED07A0-D256-4C49-BDA0-64263E38F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xmlns="" id="{E10816B0-B6BE-4873-9686-C1E4934B6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xmlns="" id="{0745C9D9-5F53-4381-B06E-423DB9AEA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xmlns="" id="{AABBBAB0-12C3-41D2-AF4F-1B0610416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xmlns="" id="{6ADC779C-7C0E-467D-B967-848B21490B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xmlns="" id="{C76DE5D8-7033-4B8F-B1E4-27CDCFF0C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xmlns="" id="{71C68A88-144D-41A2-91D5-CB947CEE0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xmlns="" id="{8B286E97-F99D-43F2-A7EF-AFC521E15B20}"/>
                </a:ext>
              </a:extLst>
            </p:cNvPr>
            <p:cNvGrpSpPr/>
            <p:nvPr/>
          </p:nvGrpSpPr>
          <p:grpSpPr>
            <a:xfrm>
              <a:off x="3306693" y="1450820"/>
              <a:ext cx="768719" cy="744834"/>
              <a:chOff x="3170238" y="2443163"/>
              <a:chExt cx="785813" cy="858837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xmlns="" id="{1E006372-3543-46F7-B55B-E3F6E8346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Praktikum</a:t>
                </a: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xmlns="" id="{4FF9B49B-6E8D-49D4-A6A9-428B080E93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xmlns="" id="{B83E1BF9-7B52-45EE-9D29-7D970934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xmlns="" id="{9B391C2E-398F-4204-864F-0999C802C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xmlns="" id="{96F97947-4F9A-4C22-95FC-D813013C80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xmlns="" id="{F8FB7F9E-2275-4D2F-B94B-E31BF838A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xmlns="" id="{3F9A7C3D-16F0-41A0-BCB9-B091D09737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xmlns="" id="{517FE8F7-105E-4643-897D-DC054291D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xmlns="" id="{7D838665-159C-4993-94E1-6E2D681DA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xmlns="" id="{4554C621-8403-4BD7-B251-09D4F767C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xmlns="" id="{AE5F84BC-7EB4-461C-8CC2-B49605612F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xmlns="" id="{9978DE76-6E9F-4F0D-8455-C949DB857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xmlns="" id="{EA480497-8E0A-4CA8-9F2E-DC70C9F3DF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xmlns="" id="{6B91376C-482F-4520-AABE-A3A50324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CD339E5D-B098-4590-8361-E71CA3DE98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xmlns="" id="{757EB97C-D23B-4D73-8598-273949C43A05}"/>
                </a:ext>
              </a:extLst>
            </p:cNvPr>
            <p:cNvGrpSpPr/>
            <p:nvPr/>
          </p:nvGrpSpPr>
          <p:grpSpPr>
            <a:xfrm>
              <a:off x="4232341" y="1450820"/>
              <a:ext cx="768719" cy="744834"/>
              <a:chOff x="3170238" y="2443163"/>
              <a:chExt cx="785813" cy="858837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xmlns="" id="{69761A4D-FC3E-4AFD-9E3A-4EF74A79F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Praktikum</a:t>
                </a:r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xmlns="" id="{FF18F721-A8D5-4EB4-B0D9-344ADCA61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xmlns="" id="{AF24BB0D-F4B5-4918-9B1B-2E0B954B0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xmlns="" id="{D9D71298-459B-4ED1-8234-CFF138A58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xmlns="" id="{027E2B95-953B-42EE-A214-DFC1258ED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xmlns="" id="{9F004554-A1F0-4981-9FCF-8DB9ACE1C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xmlns="" id="{34CEB748-F500-445A-8C7F-98267CC9FB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xmlns="" id="{15E9DBD4-704C-4AE8-822D-07A49C3F0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xmlns="" id="{9FCE4AE5-231F-4F51-A4A0-B0D774134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xmlns="" id="{C7CA5B2B-EBC8-4276-AA63-DDEB07597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xmlns="" id="{F0A4763D-8BB8-4745-90CA-F9038126B8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xmlns="" id="{A6ABC6BD-5744-45C6-9CF2-6E3EC710B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xmlns="" id="{E40D27C4-13E2-4D42-BA2C-8BD4740846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xmlns="" id="{671DA338-49EE-423D-B79E-BFB44C0E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xmlns="" id="{61634D46-173C-4906-B0B3-15FA69F0F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xmlns="" id="{CEE301E0-ED53-40C9-A2FB-C7854DC62092}"/>
                </a:ext>
              </a:extLst>
            </p:cNvPr>
            <p:cNvGrpSpPr/>
            <p:nvPr/>
          </p:nvGrpSpPr>
          <p:grpSpPr>
            <a:xfrm>
              <a:off x="5157989" y="1450820"/>
              <a:ext cx="768719" cy="744834"/>
              <a:chOff x="3170238" y="2443163"/>
              <a:chExt cx="785813" cy="858837"/>
            </a:xfrm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xmlns="" id="{2A9E5F54-9394-4B3E-BEA4-7E0FE3C64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Praktikum</a:t>
                </a: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50F9269E-173B-4F50-9F28-A4248FE61D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xmlns="" id="{CF622409-1990-4474-AFFC-E18A67915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xmlns="" id="{9D0DF21A-F36F-44AD-9A0B-692E50122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xmlns="" id="{42959C12-A2FA-4718-8B92-6F8669232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xmlns="" id="{2A87DBDA-498F-4421-9CC4-BBE53631A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xmlns="" id="{B77CE662-A88D-44D6-983A-53ECD0CDB2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xmlns="" id="{EE57D274-FEDA-48C5-97E7-F9A390D3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xmlns="" id="{4B6DF80F-D23E-4DF3-93A3-8564E26396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xmlns="" id="{C722953C-28BE-4153-A282-B5BF7384B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xmlns="" id="{2C87394B-DFEC-4C74-8899-591778497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xmlns="" id="{511B1CF1-BFE1-4489-941D-AE1017A1A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xmlns="" id="{A3B58128-7A3D-4AF5-A826-676E0120C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xmlns="" id="{1F9662B4-3B03-486D-A299-6CF8F6766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xmlns="" id="{14F00615-DEBC-43D6-8EE4-A188B2B39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xmlns="" id="{2C7B81D4-DB01-467C-990F-7EE6F255D79E}"/>
                </a:ext>
              </a:extLst>
            </p:cNvPr>
            <p:cNvGrpSpPr/>
            <p:nvPr/>
          </p:nvGrpSpPr>
          <p:grpSpPr>
            <a:xfrm>
              <a:off x="6083636" y="1450820"/>
              <a:ext cx="768719" cy="744834"/>
              <a:chOff x="3170238" y="2443163"/>
              <a:chExt cx="785813" cy="858837"/>
            </a:xfrm>
          </p:grpSpPr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xmlns="" id="{C4769C15-40F2-4487-AB4E-61EC7C361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xmlns="" id="{A8ED9966-121F-407B-AD60-BC0F592616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xmlns="" id="{BE93710B-A942-47BB-9D76-827E8157B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xmlns="" id="{EE41ED2F-C6B3-4BDC-A228-36A83746D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xmlns="" id="{4BBE8E9A-AC71-4FF7-A548-23FD18B14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xmlns="" id="{ED7472ED-400D-40A5-92D8-AF399F2E4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xmlns="" id="{1EC4467C-1D8E-4FE8-8391-24FE55568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xmlns="" id="{D5FBCE53-C313-464F-A65C-4CFB1562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xmlns="" id="{74B9FC56-B87E-482E-992A-D209DB7E54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xmlns="" id="{11538A77-F62F-4CA9-B44C-58B7121C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xmlns="" id="{83AB98B3-56C7-4C84-A19E-FB71C627DD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xmlns="" id="{29143256-226B-4AF7-9F9A-56D4C6897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xmlns="" id="{D4264ACB-04DD-4864-BE05-7D9965FA3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xmlns="" id="{D4F0F6D8-3EF6-435D-8E91-BDC61DE6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xmlns="" id="{38FAAE92-3860-4E33-92D5-DA75AC2FDE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xmlns="" id="{272289B5-ECFD-4D20-AEEA-46A270AFA812}"/>
                </a:ext>
              </a:extLst>
            </p:cNvPr>
            <p:cNvGrpSpPr/>
            <p:nvPr/>
          </p:nvGrpSpPr>
          <p:grpSpPr>
            <a:xfrm>
              <a:off x="2381045" y="2504202"/>
              <a:ext cx="768719" cy="744834"/>
              <a:chOff x="3170238" y="2443163"/>
              <a:chExt cx="785813" cy="858837"/>
            </a:xfrm>
          </p:grpSpPr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xmlns="" id="{48E9243B-4473-4E90-95CB-2F85284B3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xmlns="" id="{F0BED3BE-3A55-4B14-9A58-873391582F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xmlns="" id="{925C8AF5-A325-4F4B-ACA4-AA15F5C7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xmlns="" id="{62D16A3D-379C-41A1-8C49-8205D4123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xmlns="" id="{61C597CE-2488-4BA4-8F12-75EE5F644B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1">
                <a:extLst>
                  <a:ext uri="{FF2B5EF4-FFF2-40B4-BE49-F238E27FC236}">
                    <a16:creationId xmlns:a16="http://schemas.microsoft.com/office/drawing/2014/main" xmlns="" id="{970DD129-E677-4444-B364-C99941BED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">
                <a:extLst>
                  <a:ext uri="{FF2B5EF4-FFF2-40B4-BE49-F238E27FC236}">
                    <a16:creationId xmlns:a16="http://schemas.microsoft.com/office/drawing/2014/main" xmlns="" id="{D3A748DE-C742-4337-B5E8-224ED06C50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3">
                <a:extLst>
                  <a:ext uri="{FF2B5EF4-FFF2-40B4-BE49-F238E27FC236}">
                    <a16:creationId xmlns:a16="http://schemas.microsoft.com/office/drawing/2014/main" xmlns="" id="{A6C29BD5-ABED-42C1-8CC7-858CDCA04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4">
                <a:extLst>
                  <a:ext uri="{FF2B5EF4-FFF2-40B4-BE49-F238E27FC236}">
                    <a16:creationId xmlns:a16="http://schemas.microsoft.com/office/drawing/2014/main" xmlns="" id="{798118E8-7C75-4208-87E7-010A1AFCF0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xmlns="" id="{4ACAB399-B829-4992-B5B1-AEF1FDB13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6">
                <a:extLst>
                  <a:ext uri="{FF2B5EF4-FFF2-40B4-BE49-F238E27FC236}">
                    <a16:creationId xmlns:a16="http://schemas.microsoft.com/office/drawing/2014/main" xmlns="" id="{2073181E-6E3B-46FC-B3D6-D1D8DC9E7C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7">
                <a:extLst>
                  <a:ext uri="{FF2B5EF4-FFF2-40B4-BE49-F238E27FC236}">
                    <a16:creationId xmlns:a16="http://schemas.microsoft.com/office/drawing/2014/main" xmlns="" id="{06A4476D-E3C9-4F53-B98B-FD23BD1EE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xmlns="" id="{547125E7-8CBF-4559-8535-F33DCC797E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xmlns="" id="{F2A8614C-2390-4411-8AAE-CCA0D64D2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xmlns="" id="{5863C61C-3591-4DD9-AFB9-CFA051144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xmlns="" id="{BFB162CC-12D9-4617-B219-B32328722C07}"/>
                </a:ext>
              </a:extLst>
            </p:cNvPr>
            <p:cNvGrpSpPr/>
            <p:nvPr/>
          </p:nvGrpSpPr>
          <p:grpSpPr>
            <a:xfrm>
              <a:off x="3306693" y="2504202"/>
              <a:ext cx="768719" cy="744834"/>
              <a:chOff x="3170238" y="2443163"/>
              <a:chExt cx="785813" cy="858837"/>
            </a:xfrm>
          </p:grpSpPr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xmlns="" id="{F51203A8-12D8-44EC-84AC-21C288D4E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xmlns="" id="{57704B29-8FA8-4DFA-8B46-F12E16965F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xmlns="" id="{8BCAD8B7-FD0C-4CB2-9C33-2988F3BE5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9">
                <a:extLst>
                  <a:ext uri="{FF2B5EF4-FFF2-40B4-BE49-F238E27FC236}">
                    <a16:creationId xmlns:a16="http://schemas.microsoft.com/office/drawing/2014/main" xmlns="" id="{9EE97005-AF73-468D-9662-5856A5327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xmlns="" id="{C893B951-A73F-4C20-904E-DBCF95DEB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xmlns="" id="{B98D5DFF-488E-4CD4-BB84-CE0EFDDB2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2">
                <a:extLst>
                  <a:ext uri="{FF2B5EF4-FFF2-40B4-BE49-F238E27FC236}">
                    <a16:creationId xmlns:a16="http://schemas.microsoft.com/office/drawing/2014/main" xmlns="" id="{951453A9-2F68-4988-8C85-AEAB4B23C4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3">
                <a:extLst>
                  <a:ext uri="{FF2B5EF4-FFF2-40B4-BE49-F238E27FC236}">
                    <a16:creationId xmlns:a16="http://schemas.microsoft.com/office/drawing/2014/main" xmlns="" id="{23617AD1-9CE8-4D4D-BD77-CBF780390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">
                <a:extLst>
                  <a:ext uri="{FF2B5EF4-FFF2-40B4-BE49-F238E27FC236}">
                    <a16:creationId xmlns:a16="http://schemas.microsoft.com/office/drawing/2014/main" xmlns="" id="{675319AB-6272-4894-B0DD-5060962B12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xmlns="" id="{C41BC98B-C2D5-41AB-A0C6-271FD0B2A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6">
                <a:extLst>
                  <a:ext uri="{FF2B5EF4-FFF2-40B4-BE49-F238E27FC236}">
                    <a16:creationId xmlns:a16="http://schemas.microsoft.com/office/drawing/2014/main" xmlns="" id="{9B112B90-10CA-4571-A236-6FBC22D00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7">
                <a:extLst>
                  <a:ext uri="{FF2B5EF4-FFF2-40B4-BE49-F238E27FC236}">
                    <a16:creationId xmlns:a16="http://schemas.microsoft.com/office/drawing/2014/main" xmlns="" id="{C33C4B81-BD7B-483E-8B40-B99539094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xmlns="" id="{F6346F8D-F832-4D97-B560-26251EED26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9">
                <a:extLst>
                  <a:ext uri="{FF2B5EF4-FFF2-40B4-BE49-F238E27FC236}">
                    <a16:creationId xmlns:a16="http://schemas.microsoft.com/office/drawing/2014/main" xmlns="" id="{1C9E5F37-8EC4-42A5-BBE8-AEA23137A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xmlns="" id="{BFA17DBB-541D-4669-A0A1-C59FC41397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xmlns="" id="{B57146E9-01BA-4572-9608-084A11FC5A5D}"/>
                </a:ext>
              </a:extLst>
            </p:cNvPr>
            <p:cNvGrpSpPr/>
            <p:nvPr/>
          </p:nvGrpSpPr>
          <p:grpSpPr>
            <a:xfrm>
              <a:off x="4232341" y="2504202"/>
              <a:ext cx="768719" cy="744834"/>
              <a:chOff x="3170238" y="2443163"/>
              <a:chExt cx="785813" cy="858837"/>
            </a:xfrm>
          </p:grpSpPr>
          <p:sp>
            <p:nvSpPr>
              <p:cNvPr id="117" name="Freeform 6">
                <a:extLst>
                  <a:ext uri="{FF2B5EF4-FFF2-40B4-BE49-F238E27FC236}">
                    <a16:creationId xmlns:a16="http://schemas.microsoft.com/office/drawing/2014/main" xmlns="" id="{CAA3907C-9EEB-4F83-B475-BB005C915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118" name="Freeform 7">
                <a:extLst>
                  <a:ext uri="{FF2B5EF4-FFF2-40B4-BE49-F238E27FC236}">
                    <a16:creationId xmlns:a16="http://schemas.microsoft.com/office/drawing/2014/main" xmlns="" id="{3C006D31-7BF3-4D8C-9409-61D10508C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8">
                <a:extLst>
                  <a:ext uri="{FF2B5EF4-FFF2-40B4-BE49-F238E27FC236}">
                    <a16:creationId xmlns:a16="http://schemas.microsoft.com/office/drawing/2014/main" xmlns="" id="{94B52A4D-99DE-4707-910C-D43659BA3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">
                <a:extLst>
                  <a:ext uri="{FF2B5EF4-FFF2-40B4-BE49-F238E27FC236}">
                    <a16:creationId xmlns:a16="http://schemas.microsoft.com/office/drawing/2014/main" xmlns="" id="{674F47E0-9FC1-4D3A-923C-69AF6BA02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">
                <a:extLst>
                  <a:ext uri="{FF2B5EF4-FFF2-40B4-BE49-F238E27FC236}">
                    <a16:creationId xmlns:a16="http://schemas.microsoft.com/office/drawing/2014/main" xmlns="" id="{2D351920-CA20-4C0B-BD83-ED13336D56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1">
                <a:extLst>
                  <a:ext uri="{FF2B5EF4-FFF2-40B4-BE49-F238E27FC236}">
                    <a16:creationId xmlns:a16="http://schemas.microsoft.com/office/drawing/2014/main" xmlns="" id="{3FD865E3-CA55-4113-B7DE-60080493D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2">
                <a:extLst>
                  <a:ext uri="{FF2B5EF4-FFF2-40B4-BE49-F238E27FC236}">
                    <a16:creationId xmlns:a16="http://schemas.microsoft.com/office/drawing/2014/main" xmlns="" id="{19066F6E-C0FD-404B-A5A0-6FC350712A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3">
                <a:extLst>
                  <a:ext uri="{FF2B5EF4-FFF2-40B4-BE49-F238E27FC236}">
                    <a16:creationId xmlns:a16="http://schemas.microsoft.com/office/drawing/2014/main" xmlns="" id="{513201FA-4251-4E79-B37B-07FFA0D0C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4">
                <a:extLst>
                  <a:ext uri="{FF2B5EF4-FFF2-40B4-BE49-F238E27FC236}">
                    <a16:creationId xmlns:a16="http://schemas.microsoft.com/office/drawing/2014/main" xmlns="" id="{CBF38164-A9A9-4925-8AF0-DC25DA20F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">
                <a:extLst>
                  <a:ext uri="{FF2B5EF4-FFF2-40B4-BE49-F238E27FC236}">
                    <a16:creationId xmlns:a16="http://schemas.microsoft.com/office/drawing/2014/main" xmlns="" id="{7501B2DE-FB73-42B6-AFFC-C93C3FF20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6">
                <a:extLst>
                  <a:ext uri="{FF2B5EF4-FFF2-40B4-BE49-F238E27FC236}">
                    <a16:creationId xmlns:a16="http://schemas.microsoft.com/office/drawing/2014/main" xmlns="" id="{D000A5F3-C308-4F71-B091-7700D8602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7">
                <a:extLst>
                  <a:ext uri="{FF2B5EF4-FFF2-40B4-BE49-F238E27FC236}">
                    <a16:creationId xmlns:a16="http://schemas.microsoft.com/office/drawing/2014/main" xmlns="" id="{ECD8644B-36AC-4931-B0D1-4B619E0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8">
                <a:extLst>
                  <a:ext uri="{FF2B5EF4-FFF2-40B4-BE49-F238E27FC236}">
                    <a16:creationId xmlns:a16="http://schemas.microsoft.com/office/drawing/2014/main" xmlns="" id="{6A27D0E1-F65E-4CF9-B61F-F4F99798A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xmlns="" id="{83A8902F-93AE-439A-AF2F-888D7CE1F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20">
                <a:extLst>
                  <a:ext uri="{FF2B5EF4-FFF2-40B4-BE49-F238E27FC236}">
                    <a16:creationId xmlns:a16="http://schemas.microsoft.com/office/drawing/2014/main" xmlns="" id="{30BE85D2-F27B-4895-ACB3-5D12F3AA3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xmlns="" id="{5C3FCC09-3900-4C92-8ECD-66F0AA307C11}"/>
                </a:ext>
              </a:extLst>
            </p:cNvPr>
            <p:cNvGrpSpPr/>
            <p:nvPr/>
          </p:nvGrpSpPr>
          <p:grpSpPr>
            <a:xfrm>
              <a:off x="5157989" y="2504202"/>
              <a:ext cx="768719" cy="744834"/>
              <a:chOff x="3170238" y="2443163"/>
              <a:chExt cx="785813" cy="858837"/>
            </a:xfrm>
          </p:grpSpPr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xmlns="" id="{8FADF8EC-95AF-4CCC-A718-BE58B1BDA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xmlns="" id="{912932FF-1B7E-4E85-BDFC-60AEDCBB0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8">
                <a:extLst>
                  <a:ext uri="{FF2B5EF4-FFF2-40B4-BE49-F238E27FC236}">
                    <a16:creationId xmlns:a16="http://schemas.microsoft.com/office/drawing/2014/main" xmlns="" id="{F59528CE-7844-4BCE-9AFB-3E7120D30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xmlns="" id="{30833C8D-E320-4895-AD01-248088F1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">
                <a:extLst>
                  <a:ext uri="{FF2B5EF4-FFF2-40B4-BE49-F238E27FC236}">
                    <a16:creationId xmlns:a16="http://schemas.microsoft.com/office/drawing/2014/main" xmlns="" id="{512EDBD6-DD3B-45EB-A3ED-EDB33B63B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">
                <a:extLst>
                  <a:ext uri="{FF2B5EF4-FFF2-40B4-BE49-F238E27FC236}">
                    <a16:creationId xmlns:a16="http://schemas.microsoft.com/office/drawing/2014/main" xmlns="" id="{DF63E895-CB67-402C-9B7E-31A1F517F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">
                <a:extLst>
                  <a:ext uri="{FF2B5EF4-FFF2-40B4-BE49-F238E27FC236}">
                    <a16:creationId xmlns:a16="http://schemas.microsoft.com/office/drawing/2014/main" xmlns="" id="{0E416441-640E-41C3-9D22-65B6574B2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">
                <a:extLst>
                  <a:ext uri="{FF2B5EF4-FFF2-40B4-BE49-F238E27FC236}">
                    <a16:creationId xmlns:a16="http://schemas.microsoft.com/office/drawing/2014/main" xmlns="" id="{CD6E8A1C-1296-419C-B8C5-320DFAA7A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4">
                <a:extLst>
                  <a:ext uri="{FF2B5EF4-FFF2-40B4-BE49-F238E27FC236}">
                    <a16:creationId xmlns:a16="http://schemas.microsoft.com/office/drawing/2014/main" xmlns="" id="{C43EE3F8-DC46-421C-93EB-CF303E52A6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5">
                <a:extLst>
                  <a:ext uri="{FF2B5EF4-FFF2-40B4-BE49-F238E27FC236}">
                    <a16:creationId xmlns:a16="http://schemas.microsoft.com/office/drawing/2014/main" xmlns="" id="{684FAB1F-7C7B-47E7-B1D6-3DAEF7516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6">
                <a:extLst>
                  <a:ext uri="{FF2B5EF4-FFF2-40B4-BE49-F238E27FC236}">
                    <a16:creationId xmlns:a16="http://schemas.microsoft.com/office/drawing/2014/main" xmlns="" id="{77E38D81-B866-41DF-B6EC-045833878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">
                <a:extLst>
                  <a:ext uri="{FF2B5EF4-FFF2-40B4-BE49-F238E27FC236}">
                    <a16:creationId xmlns:a16="http://schemas.microsoft.com/office/drawing/2014/main" xmlns="" id="{EF88207E-F2FF-4CBA-9003-00C22A4F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xmlns="" id="{CAB03918-BDEE-4E4B-9FBC-C45904CC69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9">
                <a:extLst>
                  <a:ext uri="{FF2B5EF4-FFF2-40B4-BE49-F238E27FC236}">
                    <a16:creationId xmlns:a16="http://schemas.microsoft.com/office/drawing/2014/main" xmlns="" id="{ED1B5FA9-3C68-4011-BD00-D49F94FFD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20">
                <a:extLst>
                  <a:ext uri="{FF2B5EF4-FFF2-40B4-BE49-F238E27FC236}">
                    <a16:creationId xmlns:a16="http://schemas.microsoft.com/office/drawing/2014/main" xmlns="" id="{01EE7B71-A488-4D39-8CDD-A62943E99A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xmlns="" id="{A3694CD1-7D59-4792-9432-846060E1343D}"/>
                </a:ext>
              </a:extLst>
            </p:cNvPr>
            <p:cNvGrpSpPr/>
            <p:nvPr/>
          </p:nvGrpSpPr>
          <p:grpSpPr>
            <a:xfrm>
              <a:off x="6083636" y="2504202"/>
              <a:ext cx="768719" cy="744834"/>
              <a:chOff x="3170238" y="2443163"/>
              <a:chExt cx="785813" cy="858837"/>
            </a:xfrm>
          </p:grpSpPr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xmlns="" id="{A52D6D6F-03B0-4A50-951F-41CDC7ED2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4"/>
                <a:ext cx="754063" cy="754063"/>
              </a:xfrm>
              <a:custGeom>
                <a:avLst/>
                <a:gdLst>
                  <a:gd name="T0" fmla="*/ 4091 w 4351"/>
                  <a:gd name="T1" fmla="*/ 4351 h 4351"/>
                  <a:gd name="T2" fmla="*/ 259 w 4351"/>
                  <a:gd name="T3" fmla="*/ 4351 h 4351"/>
                  <a:gd name="T4" fmla="*/ 0 w 4351"/>
                  <a:gd name="T5" fmla="*/ 4091 h 4351"/>
                  <a:gd name="T6" fmla="*/ 0 w 4351"/>
                  <a:gd name="T7" fmla="*/ 289 h 4351"/>
                  <a:gd name="T8" fmla="*/ 289 w 4351"/>
                  <a:gd name="T9" fmla="*/ 0 h 4351"/>
                  <a:gd name="T10" fmla="*/ 4062 w 4351"/>
                  <a:gd name="T11" fmla="*/ 0 h 4351"/>
                  <a:gd name="T12" fmla="*/ 4351 w 4351"/>
                  <a:gd name="T13" fmla="*/ 289 h 4351"/>
                  <a:gd name="T14" fmla="*/ 4351 w 4351"/>
                  <a:gd name="T15" fmla="*/ 4091 h 4351"/>
                  <a:gd name="T16" fmla="*/ 4091 w 4351"/>
                  <a:gd name="T17" fmla="*/ 4351 h 4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1" h="4351">
                    <a:moveTo>
                      <a:pt x="4091" y="4351"/>
                    </a:moveTo>
                    <a:lnTo>
                      <a:pt x="259" y="4351"/>
                    </a:lnTo>
                    <a:cubicBezTo>
                      <a:pt x="116" y="4351"/>
                      <a:pt x="0" y="4234"/>
                      <a:pt x="0" y="4091"/>
                    </a:cubicBezTo>
                    <a:lnTo>
                      <a:pt x="0" y="289"/>
                    </a:lnTo>
                    <a:cubicBezTo>
                      <a:pt x="0" y="129"/>
                      <a:pt x="129" y="0"/>
                      <a:pt x="289" y="0"/>
                    </a:cubicBezTo>
                    <a:lnTo>
                      <a:pt x="4062" y="0"/>
                    </a:lnTo>
                    <a:cubicBezTo>
                      <a:pt x="4221" y="0"/>
                      <a:pt x="4351" y="129"/>
                      <a:pt x="4351" y="289"/>
                    </a:cubicBezTo>
                    <a:lnTo>
                      <a:pt x="4351" y="4091"/>
                    </a:lnTo>
                    <a:cubicBezTo>
                      <a:pt x="4351" y="4234"/>
                      <a:pt x="4234" y="4351"/>
                      <a:pt x="4091" y="4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</a:p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Schule</a:t>
                </a:r>
              </a:p>
            </p:txBody>
          </p:sp>
          <p:sp>
            <p:nvSpPr>
              <p:cNvPr id="150" name="Freeform 7">
                <a:extLst>
                  <a:ext uri="{FF2B5EF4-FFF2-40B4-BE49-F238E27FC236}">
                    <a16:creationId xmlns:a16="http://schemas.microsoft.com/office/drawing/2014/main" xmlns="" id="{42D7A002-DE34-4A13-8C81-1EBB7C65B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0238" y="2514600"/>
                <a:ext cx="785813" cy="787400"/>
              </a:xfrm>
              <a:custGeom>
                <a:avLst/>
                <a:gdLst>
                  <a:gd name="T0" fmla="*/ 384 w 4541"/>
                  <a:gd name="T1" fmla="*/ 190 h 4541"/>
                  <a:gd name="T2" fmla="*/ 190 w 4541"/>
                  <a:gd name="T3" fmla="*/ 384 h 4541"/>
                  <a:gd name="T4" fmla="*/ 190 w 4541"/>
                  <a:gd name="T5" fmla="*/ 4186 h 4541"/>
                  <a:gd name="T6" fmla="*/ 354 w 4541"/>
                  <a:gd name="T7" fmla="*/ 4351 h 4541"/>
                  <a:gd name="T8" fmla="*/ 4186 w 4541"/>
                  <a:gd name="T9" fmla="*/ 4351 h 4541"/>
                  <a:gd name="T10" fmla="*/ 4351 w 4541"/>
                  <a:gd name="T11" fmla="*/ 4186 h 4541"/>
                  <a:gd name="T12" fmla="*/ 4351 w 4541"/>
                  <a:gd name="T13" fmla="*/ 384 h 4541"/>
                  <a:gd name="T14" fmla="*/ 4157 w 4541"/>
                  <a:gd name="T15" fmla="*/ 190 h 4541"/>
                  <a:gd name="T16" fmla="*/ 384 w 4541"/>
                  <a:gd name="T17" fmla="*/ 190 h 4541"/>
                  <a:gd name="T18" fmla="*/ 4186 w 4541"/>
                  <a:gd name="T19" fmla="*/ 4541 h 4541"/>
                  <a:gd name="T20" fmla="*/ 354 w 4541"/>
                  <a:gd name="T21" fmla="*/ 4541 h 4541"/>
                  <a:gd name="T22" fmla="*/ 0 w 4541"/>
                  <a:gd name="T23" fmla="*/ 4186 h 4541"/>
                  <a:gd name="T24" fmla="*/ 0 w 4541"/>
                  <a:gd name="T25" fmla="*/ 384 h 4541"/>
                  <a:gd name="T26" fmla="*/ 384 w 4541"/>
                  <a:gd name="T27" fmla="*/ 0 h 4541"/>
                  <a:gd name="T28" fmla="*/ 4157 w 4541"/>
                  <a:gd name="T29" fmla="*/ 0 h 4541"/>
                  <a:gd name="T30" fmla="*/ 4541 w 4541"/>
                  <a:gd name="T31" fmla="*/ 384 h 4541"/>
                  <a:gd name="T32" fmla="*/ 4541 w 4541"/>
                  <a:gd name="T33" fmla="*/ 4186 h 4541"/>
                  <a:gd name="T34" fmla="*/ 4186 w 4541"/>
                  <a:gd name="T35" fmla="*/ 4541 h 4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41" h="4541">
                    <a:moveTo>
                      <a:pt x="384" y="190"/>
                    </a:moveTo>
                    <a:cubicBezTo>
                      <a:pt x="277" y="190"/>
                      <a:pt x="190" y="277"/>
                      <a:pt x="190" y="384"/>
                    </a:cubicBezTo>
                    <a:lnTo>
                      <a:pt x="190" y="4186"/>
                    </a:lnTo>
                    <a:cubicBezTo>
                      <a:pt x="190" y="4277"/>
                      <a:pt x="264" y="4351"/>
                      <a:pt x="354" y="4351"/>
                    </a:cubicBezTo>
                    <a:lnTo>
                      <a:pt x="4186" y="4351"/>
                    </a:lnTo>
                    <a:cubicBezTo>
                      <a:pt x="4277" y="4351"/>
                      <a:pt x="4351" y="4277"/>
                      <a:pt x="4351" y="4186"/>
                    </a:cubicBezTo>
                    <a:lnTo>
                      <a:pt x="4351" y="384"/>
                    </a:lnTo>
                    <a:cubicBezTo>
                      <a:pt x="4351" y="277"/>
                      <a:pt x="4264" y="190"/>
                      <a:pt x="4157" y="190"/>
                    </a:cubicBezTo>
                    <a:lnTo>
                      <a:pt x="384" y="190"/>
                    </a:lnTo>
                    <a:close/>
                    <a:moveTo>
                      <a:pt x="4186" y="4541"/>
                    </a:moveTo>
                    <a:lnTo>
                      <a:pt x="354" y="4541"/>
                    </a:lnTo>
                    <a:cubicBezTo>
                      <a:pt x="159" y="4541"/>
                      <a:pt x="0" y="4382"/>
                      <a:pt x="0" y="4186"/>
                    </a:cubicBezTo>
                    <a:lnTo>
                      <a:pt x="0" y="384"/>
                    </a:lnTo>
                    <a:cubicBezTo>
                      <a:pt x="0" y="172"/>
                      <a:pt x="172" y="0"/>
                      <a:pt x="384" y="0"/>
                    </a:cubicBezTo>
                    <a:lnTo>
                      <a:pt x="4157" y="0"/>
                    </a:lnTo>
                    <a:cubicBezTo>
                      <a:pt x="4369" y="0"/>
                      <a:pt x="4541" y="172"/>
                      <a:pt x="4541" y="384"/>
                    </a:cubicBezTo>
                    <a:lnTo>
                      <a:pt x="4541" y="4186"/>
                    </a:lnTo>
                    <a:cubicBezTo>
                      <a:pt x="4541" y="4382"/>
                      <a:pt x="4382" y="4541"/>
                      <a:pt x="4186" y="454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8">
                <a:extLst>
                  <a:ext uri="{FF2B5EF4-FFF2-40B4-BE49-F238E27FC236}">
                    <a16:creationId xmlns:a16="http://schemas.microsoft.com/office/drawing/2014/main" xmlns="" id="{327C99BC-128D-4CEB-A103-19FD0527D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13" y="2530475"/>
                <a:ext cx="754063" cy="185738"/>
              </a:xfrm>
              <a:custGeom>
                <a:avLst/>
                <a:gdLst>
                  <a:gd name="T0" fmla="*/ 4351 w 4351"/>
                  <a:gd name="T1" fmla="*/ 1070 h 1070"/>
                  <a:gd name="T2" fmla="*/ 0 w 4351"/>
                  <a:gd name="T3" fmla="*/ 1070 h 1070"/>
                  <a:gd name="T4" fmla="*/ 0 w 4351"/>
                  <a:gd name="T5" fmla="*/ 318 h 1070"/>
                  <a:gd name="T6" fmla="*/ 318 w 4351"/>
                  <a:gd name="T7" fmla="*/ 0 h 1070"/>
                  <a:gd name="T8" fmla="*/ 4033 w 4351"/>
                  <a:gd name="T9" fmla="*/ 0 h 1070"/>
                  <a:gd name="T10" fmla="*/ 4351 w 4351"/>
                  <a:gd name="T11" fmla="*/ 318 h 1070"/>
                  <a:gd name="T12" fmla="*/ 4351 w 4351"/>
                  <a:gd name="T13" fmla="*/ 107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1" h="1070">
                    <a:moveTo>
                      <a:pt x="4351" y="1070"/>
                    </a:moveTo>
                    <a:lnTo>
                      <a:pt x="0" y="1070"/>
                    </a:lnTo>
                    <a:lnTo>
                      <a:pt x="0" y="318"/>
                    </a:lnTo>
                    <a:cubicBezTo>
                      <a:pt x="0" y="142"/>
                      <a:pt x="142" y="0"/>
                      <a:pt x="318" y="0"/>
                    </a:cubicBezTo>
                    <a:lnTo>
                      <a:pt x="4033" y="0"/>
                    </a:lnTo>
                    <a:cubicBezTo>
                      <a:pt x="4208" y="0"/>
                      <a:pt x="4351" y="142"/>
                      <a:pt x="4351" y="318"/>
                    </a:cubicBezTo>
                    <a:lnTo>
                      <a:pt x="4351" y="1070"/>
                    </a:ln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9">
                <a:extLst>
                  <a:ext uri="{FF2B5EF4-FFF2-40B4-BE49-F238E27FC236}">
                    <a16:creationId xmlns:a16="http://schemas.microsoft.com/office/drawing/2014/main" xmlns="" id="{3C57D3C0-844C-4BB6-9F35-BE4004346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5" y="2447925"/>
                <a:ext cx="74613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0">
                <a:extLst>
                  <a:ext uri="{FF2B5EF4-FFF2-40B4-BE49-F238E27FC236}">
                    <a16:creationId xmlns:a16="http://schemas.microsoft.com/office/drawing/2014/main" xmlns="" id="{CD5B9BAE-6E1A-422B-AC4C-1C45777DD0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6750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1">
                <a:extLst>
                  <a:ext uri="{FF2B5EF4-FFF2-40B4-BE49-F238E27FC236}">
                    <a16:creationId xmlns:a16="http://schemas.microsoft.com/office/drawing/2014/main" xmlns="" id="{456F130A-A00D-4EB2-AD3F-495331DC8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">
                <a:extLst>
                  <a:ext uri="{FF2B5EF4-FFF2-40B4-BE49-F238E27FC236}">
                    <a16:creationId xmlns:a16="http://schemas.microsoft.com/office/drawing/2014/main" xmlns="" id="{9146F434-F503-42CB-9947-65FC996AD0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2163" y="2443163"/>
                <a:ext cx="82550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">
                <a:extLst>
                  <a:ext uri="{FF2B5EF4-FFF2-40B4-BE49-F238E27FC236}">
                    <a16:creationId xmlns:a16="http://schemas.microsoft.com/office/drawing/2014/main" xmlns="" id="{76060EB1-EA2F-4BFE-931B-3AD1F7FFC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7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">
                <a:extLst>
                  <a:ext uri="{FF2B5EF4-FFF2-40B4-BE49-F238E27FC236}">
                    <a16:creationId xmlns:a16="http://schemas.microsoft.com/office/drawing/2014/main" xmlns="" id="{1BA6A8CB-5ADE-4C9D-8C81-4BBCF84004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5">
                <a:extLst>
                  <a:ext uri="{FF2B5EF4-FFF2-40B4-BE49-F238E27FC236}">
                    <a16:creationId xmlns:a16="http://schemas.microsoft.com/office/drawing/2014/main" xmlns="" id="{2C9A9394-7DD5-4539-B071-D6232D078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2447925"/>
                <a:ext cx="73025" cy="166688"/>
              </a:xfrm>
              <a:custGeom>
                <a:avLst/>
                <a:gdLst>
                  <a:gd name="T0" fmla="*/ 212 w 423"/>
                  <a:gd name="T1" fmla="*/ 961 h 961"/>
                  <a:gd name="T2" fmla="*/ 212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2 w 423"/>
                  <a:gd name="T9" fmla="*/ 0 h 961"/>
                  <a:gd name="T10" fmla="*/ 212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2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2" y="961"/>
                    </a:moveTo>
                    <a:lnTo>
                      <a:pt x="212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2" y="0"/>
                    </a:cubicBezTo>
                    <a:lnTo>
                      <a:pt x="212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2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6">
                <a:extLst>
                  <a:ext uri="{FF2B5EF4-FFF2-40B4-BE49-F238E27FC236}">
                    <a16:creationId xmlns:a16="http://schemas.microsoft.com/office/drawing/2014/main" xmlns="" id="{600DAE31-9EF4-454B-9813-E128CE7A4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6163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7 w 470"/>
                  <a:gd name="T3" fmla="*/ 235 h 1009"/>
                  <a:gd name="T4" fmla="*/ 47 w 470"/>
                  <a:gd name="T5" fmla="*/ 774 h 1009"/>
                  <a:gd name="T6" fmla="*/ 235 w 470"/>
                  <a:gd name="T7" fmla="*/ 961 h 1009"/>
                  <a:gd name="T8" fmla="*/ 422 w 470"/>
                  <a:gd name="T9" fmla="*/ 774 h 1009"/>
                  <a:gd name="T10" fmla="*/ 422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1" y="48"/>
                      <a:pt x="47" y="132"/>
                      <a:pt x="47" y="235"/>
                    </a:cubicBezTo>
                    <a:lnTo>
                      <a:pt x="47" y="774"/>
                    </a:lnTo>
                    <a:cubicBezTo>
                      <a:pt x="47" y="877"/>
                      <a:pt x="131" y="961"/>
                      <a:pt x="235" y="961"/>
                    </a:cubicBezTo>
                    <a:cubicBezTo>
                      <a:pt x="338" y="961"/>
                      <a:pt x="422" y="877"/>
                      <a:pt x="422" y="774"/>
                    </a:cubicBezTo>
                    <a:lnTo>
                      <a:pt x="422" y="235"/>
                    </a:lnTo>
                    <a:cubicBezTo>
                      <a:pt x="422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4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4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7">
                <a:extLst>
                  <a:ext uri="{FF2B5EF4-FFF2-40B4-BE49-F238E27FC236}">
                    <a16:creationId xmlns:a16="http://schemas.microsoft.com/office/drawing/2014/main" xmlns="" id="{0D2683E5-294B-4464-A7A4-4844F7477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2447925"/>
                <a:ext cx="73025" cy="166688"/>
              </a:xfrm>
              <a:custGeom>
                <a:avLst/>
                <a:gdLst>
                  <a:gd name="T0" fmla="*/ 211 w 423"/>
                  <a:gd name="T1" fmla="*/ 961 h 961"/>
                  <a:gd name="T2" fmla="*/ 211 w 423"/>
                  <a:gd name="T3" fmla="*/ 961 h 961"/>
                  <a:gd name="T4" fmla="*/ 0 w 423"/>
                  <a:gd name="T5" fmla="*/ 750 h 961"/>
                  <a:gd name="T6" fmla="*/ 0 w 423"/>
                  <a:gd name="T7" fmla="*/ 211 h 961"/>
                  <a:gd name="T8" fmla="*/ 211 w 423"/>
                  <a:gd name="T9" fmla="*/ 0 h 961"/>
                  <a:gd name="T10" fmla="*/ 211 w 423"/>
                  <a:gd name="T11" fmla="*/ 0 h 961"/>
                  <a:gd name="T12" fmla="*/ 423 w 423"/>
                  <a:gd name="T13" fmla="*/ 211 h 961"/>
                  <a:gd name="T14" fmla="*/ 423 w 423"/>
                  <a:gd name="T15" fmla="*/ 750 h 961"/>
                  <a:gd name="T16" fmla="*/ 211 w 423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5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5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3" y="95"/>
                      <a:pt x="423" y="211"/>
                    </a:cubicBezTo>
                    <a:lnTo>
                      <a:pt x="423" y="750"/>
                    </a:lnTo>
                    <a:cubicBezTo>
                      <a:pt x="423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8">
                <a:extLst>
                  <a:ext uri="{FF2B5EF4-FFF2-40B4-BE49-F238E27FC236}">
                    <a16:creationId xmlns:a16="http://schemas.microsoft.com/office/drawing/2014/main" xmlns="" id="{B5E1EFB9-ACEB-4484-BF99-A52F5F5AF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1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9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9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6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6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">
                <a:extLst>
                  <a:ext uri="{FF2B5EF4-FFF2-40B4-BE49-F238E27FC236}">
                    <a16:creationId xmlns:a16="http://schemas.microsoft.com/office/drawing/2014/main" xmlns="" id="{EF6D6B98-8ACF-48DA-A0A3-77A367D3A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447925"/>
                <a:ext cx="73025" cy="166688"/>
              </a:xfrm>
              <a:custGeom>
                <a:avLst/>
                <a:gdLst>
                  <a:gd name="T0" fmla="*/ 211 w 422"/>
                  <a:gd name="T1" fmla="*/ 961 h 961"/>
                  <a:gd name="T2" fmla="*/ 211 w 422"/>
                  <a:gd name="T3" fmla="*/ 961 h 961"/>
                  <a:gd name="T4" fmla="*/ 0 w 422"/>
                  <a:gd name="T5" fmla="*/ 750 h 961"/>
                  <a:gd name="T6" fmla="*/ 0 w 422"/>
                  <a:gd name="T7" fmla="*/ 211 h 961"/>
                  <a:gd name="T8" fmla="*/ 211 w 422"/>
                  <a:gd name="T9" fmla="*/ 0 h 961"/>
                  <a:gd name="T10" fmla="*/ 211 w 422"/>
                  <a:gd name="T11" fmla="*/ 0 h 961"/>
                  <a:gd name="T12" fmla="*/ 422 w 422"/>
                  <a:gd name="T13" fmla="*/ 211 h 961"/>
                  <a:gd name="T14" fmla="*/ 422 w 422"/>
                  <a:gd name="T15" fmla="*/ 750 h 961"/>
                  <a:gd name="T16" fmla="*/ 211 w 422"/>
                  <a:gd name="T17" fmla="*/ 961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961">
                    <a:moveTo>
                      <a:pt x="211" y="961"/>
                    </a:moveTo>
                    <a:lnTo>
                      <a:pt x="211" y="961"/>
                    </a:lnTo>
                    <a:cubicBezTo>
                      <a:pt x="94" y="961"/>
                      <a:pt x="0" y="867"/>
                      <a:pt x="0" y="750"/>
                    </a:cubicBezTo>
                    <a:lnTo>
                      <a:pt x="0" y="211"/>
                    </a:lnTo>
                    <a:cubicBezTo>
                      <a:pt x="0" y="95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8" y="0"/>
                      <a:pt x="422" y="95"/>
                      <a:pt x="422" y="211"/>
                    </a:cubicBezTo>
                    <a:lnTo>
                      <a:pt x="422" y="750"/>
                    </a:lnTo>
                    <a:cubicBezTo>
                      <a:pt x="422" y="867"/>
                      <a:pt x="328" y="961"/>
                      <a:pt x="211" y="961"/>
                    </a:cubicBezTo>
                    <a:close/>
                  </a:path>
                </a:pathLst>
              </a:custGeom>
              <a:solidFill>
                <a:srgbClr val="32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20">
                <a:extLst>
                  <a:ext uri="{FF2B5EF4-FFF2-40B4-BE49-F238E27FC236}">
                    <a16:creationId xmlns:a16="http://schemas.microsoft.com/office/drawing/2014/main" xmlns="" id="{E0CD31A9-4C8F-48ED-9499-E859D57A69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5" y="2443163"/>
                <a:ext cx="80963" cy="174625"/>
              </a:xfrm>
              <a:custGeom>
                <a:avLst/>
                <a:gdLst>
                  <a:gd name="T0" fmla="*/ 235 w 470"/>
                  <a:gd name="T1" fmla="*/ 48 h 1009"/>
                  <a:gd name="T2" fmla="*/ 48 w 470"/>
                  <a:gd name="T3" fmla="*/ 235 h 1009"/>
                  <a:gd name="T4" fmla="*/ 48 w 470"/>
                  <a:gd name="T5" fmla="*/ 774 h 1009"/>
                  <a:gd name="T6" fmla="*/ 235 w 470"/>
                  <a:gd name="T7" fmla="*/ 961 h 1009"/>
                  <a:gd name="T8" fmla="*/ 423 w 470"/>
                  <a:gd name="T9" fmla="*/ 774 h 1009"/>
                  <a:gd name="T10" fmla="*/ 423 w 470"/>
                  <a:gd name="T11" fmla="*/ 235 h 1009"/>
                  <a:gd name="T12" fmla="*/ 235 w 470"/>
                  <a:gd name="T13" fmla="*/ 48 h 1009"/>
                  <a:gd name="T14" fmla="*/ 235 w 470"/>
                  <a:gd name="T15" fmla="*/ 1009 h 1009"/>
                  <a:gd name="T16" fmla="*/ 0 w 470"/>
                  <a:gd name="T17" fmla="*/ 774 h 1009"/>
                  <a:gd name="T18" fmla="*/ 0 w 470"/>
                  <a:gd name="T19" fmla="*/ 235 h 1009"/>
                  <a:gd name="T20" fmla="*/ 235 w 470"/>
                  <a:gd name="T21" fmla="*/ 0 h 1009"/>
                  <a:gd name="T22" fmla="*/ 470 w 470"/>
                  <a:gd name="T23" fmla="*/ 235 h 1009"/>
                  <a:gd name="T24" fmla="*/ 470 w 470"/>
                  <a:gd name="T25" fmla="*/ 774 h 1009"/>
                  <a:gd name="T26" fmla="*/ 235 w 470"/>
                  <a:gd name="T27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0" h="1009">
                    <a:moveTo>
                      <a:pt x="235" y="48"/>
                    </a:moveTo>
                    <a:cubicBezTo>
                      <a:pt x="132" y="48"/>
                      <a:pt x="48" y="132"/>
                      <a:pt x="48" y="235"/>
                    </a:cubicBezTo>
                    <a:lnTo>
                      <a:pt x="48" y="774"/>
                    </a:lnTo>
                    <a:cubicBezTo>
                      <a:pt x="48" y="877"/>
                      <a:pt x="132" y="961"/>
                      <a:pt x="235" y="961"/>
                    </a:cubicBezTo>
                    <a:cubicBezTo>
                      <a:pt x="338" y="961"/>
                      <a:pt x="423" y="877"/>
                      <a:pt x="423" y="774"/>
                    </a:cubicBezTo>
                    <a:lnTo>
                      <a:pt x="423" y="235"/>
                    </a:lnTo>
                    <a:cubicBezTo>
                      <a:pt x="423" y="132"/>
                      <a:pt x="338" y="48"/>
                      <a:pt x="235" y="48"/>
                    </a:cubicBezTo>
                    <a:close/>
                    <a:moveTo>
                      <a:pt x="235" y="1009"/>
                    </a:moveTo>
                    <a:cubicBezTo>
                      <a:pt x="105" y="1009"/>
                      <a:pt x="0" y="904"/>
                      <a:pt x="0" y="774"/>
                    </a:cubicBezTo>
                    <a:lnTo>
                      <a:pt x="0" y="235"/>
                    </a:lnTo>
                    <a:cubicBezTo>
                      <a:pt x="0" y="106"/>
                      <a:pt x="105" y="0"/>
                      <a:pt x="235" y="0"/>
                    </a:cubicBezTo>
                    <a:cubicBezTo>
                      <a:pt x="365" y="0"/>
                      <a:pt x="470" y="106"/>
                      <a:pt x="470" y="235"/>
                    </a:cubicBezTo>
                    <a:lnTo>
                      <a:pt x="470" y="774"/>
                    </a:lnTo>
                    <a:cubicBezTo>
                      <a:pt x="470" y="904"/>
                      <a:pt x="365" y="1009"/>
                      <a:pt x="235" y="1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000" tIns="216000" rIns="3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" name="Rechteck: diagonal liegende Ecken abgerundet 163">
              <a:extLst>
                <a:ext uri="{FF2B5EF4-FFF2-40B4-BE49-F238E27FC236}">
                  <a16:creationId xmlns:a16="http://schemas.microsoft.com/office/drawing/2014/main" xmlns="" id="{BFF7C3FA-D99C-44A0-9469-5A1D6524606B}"/>
                </a:ext>
              </a:extLst>
            </p:cNvPr>
            <p:cNvSpPr/>
            <p:nvPr/>
          </p:nvSpPr>
          <p:spPr>
            <a:xfrm>
              <a:off x="1099853" y="1526541"/>
              <a:ext cx="1018741" cy="651931"/>
            </a:xfrm>
            <a:prstGeom prst="round2DiagRect">
              <a:avLst>
                <a:gd name="adj1" fmla="val 47536"/>
                <a:gd name="adj2" fmla="val 0"/>
              </a:avLst>
            </a:prstGeom>
            <a:solidFill>
              <a:schemeClr val="bg1"/>
            </a:solidFill>
            <a:ln w="41275">
              <a:solidFill>
                <a:srgbClr val="324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 Klasse</a:t>
              </a:r>
            </a:p>
          </p:txBody>
        </p:sp>
        <p:sp>
          <p:nvSpPr>
            <p:cNvPr id="165" name="Rechteck: diagonal liegende Ecken abgerundet 164">
              <a:extLst>
                <a:ext uri="{FF2B5EF4-FFF2-40B4-BE49-F238E27FC236}">
                  <a16:creationId xmlns:a16="http://schemas.microsoft.com/office/drawing/2014/main" xmlns="" id="{67FCA92F-06FF-472D-85DB-3742D59320B7}"/>
                </a:ext>
              </a:extLst>
            </p:cNvPr>
            <p:cNvSpPr/>
            <p:nvPr/>
          </p:nvSpPr>
          <p:spPr>
            <a:xfrm>
              <a:off x="1075266" y="2579923"/>
              <a:ext cx="1018741" cy="635426"/>
            </a:xfrm>
            <a:prstGeom prst="round2DiagRect">
              <a:avLst>
                <a:gd name="adj1" fmla="val 47536"/>
                <a:gd name="adj2" fmla="val 0"/>
              </a:avLst>
            </a:prstGeom>
            <a:solidFill>
              <a:schemeClr val="bg1"/>
            </a:solidFill>
            <a:ln w="41275">
              <a:solidFill>
                <a:srgbClr val="324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 Klasse</a:t>
              </a:r>
            </a:p>
          </p:txBody>
        </p:sp>
      </p:grpSp>
      <p:sp>
        <p:nvSpPr>
          <p:cNvPr id="167" name="Textfeld 166">
            <a:extLst>
              <a:ext uri="{FF2B5EF4-FFF2-40B4-BE49-F238E27FC236}">
                <a16:creationId xmlns:a16="http://schemas.microsoft.com/office/drawing/2014/main" xmlns="" id="{E673C79F-CE1C-4C2C-AA56-80F8BF67850E}"/>
              </a:ext>
            </a:extLst>
          </p:cNvPr>
          <p:cNvSpPr txBox="1"/>
          <p:nvPr/>
        </p:nvSpPr>
        <p:spPr>
          <a:xfrm flipH="1">
            <a:off x="1076804" y="3599615"/>
            <a:ext cx="5452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 Ende der 12. Klasse schließt die FOS mit der </a:t>
            </a:r>
            <a:r>
              <a:rPr lang="de-DE" b="1" dirty="0"/>
              <a:t>Prüfung</a:t>
            </a:r>
            <a:r>
              <a:rPr lang="de-DE" dirty="0"/>
              <a:t> zur Erlangung der Fachhochschulreife ab.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schriftliche Prüfung</a:t>
            </a:r>
            <a:r>
              <a:rPr lang="de-DE" dirty="0"/>
              <a:t> in den Fächern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Deutsch/Kommunikation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Englisch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Mathematik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Fachlicher Schwerpunkt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eventuell</a:t>
            </a:r>
            <a:r>
              <a:rPr lang="de-DE" b="1" dirty="0"/>
              <a:t> mündliche Prüfung</a:t>
            </a:r>
          </a:p>
          <a:p>
            <a:endParaRPr lang="de-DE" b="1" dirty="0"/>
          </a:p>
        </p:txBody>
      </p:sp>
      <p:sp>
        <p:nvSpPr>
          <p:cNvPr id="168" name="Geschweifte Klammer rechts 167">
            <a:extLst>
              <a:ext uri="{FF2B5EF4-FFF2-40B4-BE49-F238E27FC236}">
                <a16:creationId xmlns:a16="http://schemas.microsoft.com/office/drawing/2014/main" xmlns="" id="{5B33E5B1-0A61-47FA-A525-FDD4E0353182}"/>
              </a:ext>
            </a:extLst>
          </p:cNvPr>
          <p:cNvSpPr/>
          <p:nvPr/>
        </p:nvSpPr>
        <p:spPr>
          <a:xfrm>
            <a:off x="7311042" y="1450820"/>
            <a:ext cx="768719" cy="1798216"/>
          </a:xfrm>
          <a:prstGeom prst="rightBrace">
            <a:avLst>
              <a:gd name="adj1" fmla="val 8333"/>
              <a:gd name="adj2" fmla="val 4937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xmlns="" id="{B19D815D-C2A7-4092-A3BC-F70620505695}"/>
              </a:ext>
            </a:extLst>
          </p:cNvPr>
          <p:cNvSpPr txBox="1"/>
          <p:nvPr/>
        </p:nvSpPr>
        <p:spPr>
          <a:xfrm>
            <a:off x="8320294" y="2195654"/>
            <a:ext cx="218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Unterrichtsverteilung</a:t>
            </a:r>
          </a:p>
        </p:txBody>
      </p:sp>
    </p:spTree>
    <p:extLst>
      <p:ext uri="{BB962C8B-B14F-4D97-AF65-F5344CB8AC3E}">
        <p14:creationId xmlns:p14="http://schemas.microsoft.com/office/powerpoint/2010/main" val="182466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eck 173">
            <a:extLst>
              <a:ext uri="{FF2B5EF4-FFF2-40B4-BE49-F238E27FC236}">
                <a16:creationId xmlns:a16="http://schemas.microsoft.com/office/drawing/2014/main" xmlns="" id="{51D1060C-E75A-4C6C-891B-324EDF8995CF}"/>
              </a:ext>
            </a:extLst>
          </p:cNvPr>
          <p:cNvSpPr/>
          <p:nvPr/>
        </p:nvSpPr>
        <p:spPr>
          <a:xfrm rot="20570643">
            <a:off x="658171" y="1690606"/>
            <a:ext cx="2978463" cy="20879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Fachrichtung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Gesundheit und Pflege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(4h/12h)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5BD704-B9F6-48BC-8A40-9E5DEE72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81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der Unterricht gestaltet?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hteck 172">
            <a:extLst>
              <a:ext uri="{FF2B5EF4-FFF2-40B4-BE49-F238E27FC236}">
                <a16:creationId xmlns:a16="http://schemas.microsoft.com/office/drawing/2014/main" xmlns="" id="{AA80EEE5-27B0-4A03-84E0-367FA2183942}"/>
              </a:ext>
            </a:extLst>
          </p:cNvPr>
          <p:cNvSpPr/>
          <p:nvPr/>
        </p:nvSpPr>
        <p:spPr>
          <a:xfrm>
            <a:off x="149860" y="5053213"/>
            <a:ext cx="1383031" cy="1173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Kern-fächer</a:t>
            </a:r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xmlns="" id="{7DA8499A-AA0C-412B-A9A1-92968A10E9AA}"/>
              </a:ext>
            </a:extLst>
          </p:cNvPr>
          <p:cNvSpPr/>
          <p:nvPr/>
        </p:nvSpPr>
        <p:spPr>
          <a:xfrm>
            <a:off x="149860" y="3879570"/>
            <a:ext cx="1383030" cy="117348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Grund-fächer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180856E5-95D3-40F3-87D5-A941D27F5AAE}"/>
              </a:ext>
            </a:extLst>
          </p:cNvPr>
          <p:cNvSpPr/>
          <p:nvPr/>
        </p:nvSpPr>
        <p:spPr>
          <a:xfrm>
            <a:off x="1532889" y="5053213"/>
            <a:ext cx="3120389" cy="1173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Mathematik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(2h+1h/4h+1h)</a:t>
            </a: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xmlns="" id="{614E509B-1504-486B-B631-6CD37B3BE86C}"/>
              </a:ext>
            </a:extLst>
          </p:cNvPr>
          <p:cNvSpPr/>
          <p:nvPr/>
        </p:nvSpPr>
        <p:spPr>
          <a:xfrm>
            <a:off x="4666555" y="5053213"/>
            <a:ext cx="3120390" cy="1173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Deutsch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(2h/4h)</a:t>
            </a:r>
          </a:p>
        </p:txBody>
      </p:sp>
      <p:sp>
        <p:nvSpPr>
          <p:cNvPr id="168" name="Rechteck 167">
            <a:extLst>
              <a:ext uri="{FF2B5EF4-FFF2-40B4-BE49-F238E27FC236}">
                <a16:creationId xmlns:a16="http://schemas.microsoft.com/office/drawing/2014/main" xmlns="" id="{4510578C-81BC-4953-A078-693ACD93CAAF}"/>
              </a:ext>
            </a:extLst>
          </p:cNvPr>
          <p:cNvSpPr/>
          <p:nvPr/>
        </p:nvSpPr>
        <p:spPr>
          <a:xfrm>
            <a:off x="7800218" y="5053213"/>
            <a:ext cx="3120390" cy="1173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Englisch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(2h+1h/4h+1h)</a:t>
            </a:r>
          </a:p>
        </p:txBody>
      </p:sp>
      <p:sp>
        <p:nvSpPr>
          <p:cNvPr id="169" name="Rechteck 168">
            <a:extLst>
              <a:ext uri="{FF2B5EF4-FFF2-40B4-BE49-F238E27FC236}">
                <a16:creationId xmlns:a16="http://schemas.microsoft.com/office/drawing/2014/main" xmlns="" id="{3483162F-401F-4623-AC0B-92FC5C5626F1}"/>
              </a:ext>
            </a:extLst>
          </p:cNvPr>
          <p:cNvSpPr/>
          <p:nvPr/>
        </p:nvSpPr>
        <p:spPr>
          <a:xfrm>
            <a:off x="1532890" y="3879570"/>
            <a:ext cx="1877544" cy="117348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Sport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(0h/2h)</a:t>
            </a:r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xmlns="" id="{D631A435-CFF8-4E1A-92D2-535DF3883337}"/>
              </a:ext>
            </a:extLst>
          </p:cNvPr>
          <p:cNvSpPr/>
          <p:nvPr/>
        </p:nvSpPr>
        <p:spPr>
          <a:xfrm rot="1029735">
            <a:off x="6678158" y="1648733"/>
            <a:ext cx="2977502" cy="216722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Fachrichtung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Wirtschaft und Verwaltung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(4h/12h)</a:t>
            </a:r>
          </a:p>
        </p:txBody>
      </p:sp>
      <p:cxnSp>
        <p:nvCxnSpPr>
          <p:cNvPr id="190" name="Verbinder: gekrümmt 189">
            <a:extLst>
              <a:ext uri="{FF2B5EF4-FFF2-40B4-BE49-F238E27FC236}">
                <a16:creationId xmlns:a16="http://schemas.microsoft.com/office/drawing/2014/main" xmlns="" id="{69050BA9-06EF-45CB-B141-111584067FA3}"/>
              </a:ext>
            </a:extLst>
          </p:cNvPr>
          <p:cNvCxnSpPr>
            <a:cxnSpLocks/>
            <a:stCxn id="175" idx="1"/>
          </p:cNvCxnSpPr>
          <p:nvPr/>
        </p:nvCxnSpPr>
        <p:spPr>
          <a:xfrm rot="10800000" flipV="1">
            <a:off x="5681988" y="2293048"/>
            <a:ext cx="1062460" cy="1586522"/>
          </a:xfrm>
          <a:prstGeom prst="curvedConnector2">
            <a:avLst/>
          </a:prstGeom>
          <a:ln w="317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Verbinder: gekrümmt 191">
            <a:extLst>
              <a:ext uri="{FF2B5EF4-FFF2-40B4-BE49-F238E27FC236}">
                <a16:creationId xmlns:a16="http://schemas.microsoft.com/office/drawing/2014/main" xmlns="" id="{86DAC102-5C39-41E2-B0E9-09814286474E}"/>
              </a:ext>
            </a:extLst>
          </p:cNvPr>
          <p:cNvCxnSpPr>
            <a:cxnSpLocks/>
            <a:stCxn id="174" idx="3"/>
          </p:cNvCxnSpPr>
          <p:nvPr/>
        </p:nvCxnSpPr>
        <p:spPr>
          <a:xfrm>
            <a:off x="3570371" y="2295302"/>
            <a:ext cx="1547729" cy="1584105"/>
          </a:xfrm>
          <a:prstGeom prst="curvedConnector2">
            <a:avLst/>
          </a:prstGeom>
          <a:ln w="317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hteck 196">
            <a:extLst>
              <a:ext uri="{FF2B5EF4-FFF2-40B4-BE49-F238E27FC236}">
                <a16:creationId xmlns:a16="http://schemas.microsoft.com/office/drawing/2014/main" xmlns="" id="{7656B600-6D40-4F73-B05C-A3D34ED96009}"/>
              </a:ext>
            </a:extLst>
          </p:cNvPr>
          <p:cNvSpPr/>
          <p:nvPr/>
        </p:nvSpPr>
        <p:spPr>
          <a:xfrm>
            <a:off x="3410434" y="3879570"/>
            <a:ext cx="1877544" cy="117348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Religion/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Ethik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(1/1)</a:t>
            </a:r>
          </a:p>
        </p:txBody>
      </p:sp>
      <p:sp>
        <p:nvSpPr>
          <p:cNvPr id="198" name="Rechteck 197">
            <a:extLst>
              <a:ext uri="{FF2B5EF4-FFF2-40B4-BE49-F238E27FC236}">
                <a16:creationId xmlns:a16="http://schemas.microsoft.com/office/drawing/2014/main" xmlns="" id="{E40AD3A8-494F-4504-87E0-F7DAA8DBE62E}"/>
              </a:ext>
            </a:extLst>
          </p:cNvPr>
          <p:cNvSpPr/>
          <p:nvPr/>
        </p:nvSpPr>
        <p:spPr>
          <a:xfrm>
            <a:off x="5287977" y="3879570"/>
            <a:ext cx="1877544" cy="117348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Sozialkunde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(1/1)</a:t>
            </a:r>
          </a:p>
        </p:txBody>
      </p:sp>
      <p:sp>
        <p:nvSpPr>
          <p:cNvPr id="199" name="Rechteck 198">
            <a:extLst>
              <a:ext uri="{FF2B5EF4-FFF2-40B4-BE49-F238E27FC236}">
                <a16:creationId xmlns:a16="http://schemas.microsoft.com/office/drawing/2014/main" xmlns="" id="{96DF7D07-8E5A-4908-821E-77826E2B1FB6}"/>
              </a:ext>
            </a:extLst>
          </p:cNvPr>
          <p:cNvSpPr/>
          <p:nvPr/>
        </p:nvSpPr>
        <p:spPr>
          <a:xfrm>
            <a:off x="7165521" y="3879570"/>
            <a:ext cx="1877544" cy="117348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Biologie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(0h/2h)</a:t>
            </a:r>
          </a:p>
        </p:txBody>
      </p:sp>
      <p:sp>
        <p:nvSpPr>
          <p:cNvPr id="200" name="Rechteck 199">
            <a:extLst>
              <a:ext uri="{FF2B5EF4-FFF2-40B4-BE49-F238E27FC236}">
                <a16:creationId xmlns:a16="http://schemas.microsoft.com/office/drawing/2014/main" xmlns="" id="{AB8FC5E4-B0F9-4A6B-888C-D55E815EFFE1}"/>
              </a:ext>
            </a:extLst>
          </p:cNvPr>
          <p:cNvSpPr/>
          <p:nvPr/>
        </p:nvSpPr>
        <p:spPr>
          <a:xfrm>
            <a:off x="9043795" y="3879570"/>
            <a:ext cx="1877544" cy="117348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Französisch (freiwillig)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(2h/2h)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813F71F-DFB6-432C-8F72-8D98513D8AF9}"/>
              </a:ext>
            </a:extLst>
          </p:cNvPr>
          <p:cNvSpPr txBox="1"/>
          <p:nvPr/>
        </p:nvSpPr>
        <p:spPr>
          <a:xfrm>
            <a:off x="149860" y="6323437"/>
            <a:ext cx="825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11. Klasse: 14h + 2h Französisch, 12. Klasse: 32h + 2h Französisch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9026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Breitbild</PresentationFormat>
  <Paragraphs>283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Was können wir anbieten?</vt:lpstr>
      <vt:lpstr>Welche Optionen für die Zukunft bieten wir?</vt:lpstr>
      <vt:lpstr>Welchen Weg gehen unsere Schüler</vt:lpstr>
      <vt:lpstr>Welchen Weg gehen unsere Schüler</vt:lpstr>
      <vt:lpstr>Praktika sind schwer zu finden, oder?</vt:lpstr>
      <vt:lpstr>Wie ist die FOS organisiert?</vt:lpstr>
      <vt:lpstr>Wie ist der Unterricht gestaltet?</vt:lpstr>
      <vt:lpstr>Was sind die Schwerpunkte im  Gesundheits- und Pflege-Bereich?</vt:lpstr>
      <vt:lpstr>Was sind die Schwerpunkte im Wirtschafts-  und Verwaltungs-Bereich?</vt:lpstr>
      <vt:lpstr>Wie sind die Aufnahmevoraussetzungen?</vt:lpstr>
      <vt:lpstr>Wie erfolgt die Anmeldung?</vt:lpstr>
      <vt:lpstr>Können wir uns nochmal treffen?</vt:lpstr>
      <vt:lpstr>So kommen wir in Kontakt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PRAXISORIENTIERT IN DIE ZUKUNFT</dc:title>
  <dc:creator>Christoph Lang</dc:creator>
  <cp:lastModifiedBy>lang</cp:lastModifiedBy>
  <cp:revision>123</cp:revision>
  <cp:lastPrinted>2018-09-10T06:46:50Z</cp:lastPrinted>
  <dcterms:created xsi:type="dcterms:W3CDTF">2018-07-16T11:57:59Z</dcterms:created>
  <dcterms:modified xsi:type="dcterms:W3CDTF">2018-11-28T08:06:11Z</dcterms:modified>
</cp:coreProperties>
</file>